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51"/>
  </p:notesMasterIdLst>
  <p:sldIdLst>
    <p:sldId id="331" r:id="rId6"/>
    <p:sldId id="437" r:id="rId7"/>
    <p:sldId id="517" r:id="rId8"/>
    <p:sldId id="518" r:id="rId9"/>
    <p:sldId id="522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531" r:id="rId19"/>
    <p:sldId id="519" r:id="rId20"/>
    <p:sldId id="521" r:id="rId21"/>
    <p:sldId id="532" r:id="rId22"/>
    <p:sldId id="533" r:id="rId23"/>
    <p:sldId id="495" r:id="rId24"/>
    <p:sldId id="534" r:id="rId25"/>
    <p:sldId id="535" r:id="rId26"/>
    <p:sldId id="53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15" r:id="rId39"/>
    <p:sldId id="549" r:id="rId40"/>
    <p:sldId id="550" r:id="rId41"/>
    <p:sldId id="551" r:id="rId42"/>
    <p:sldId id="552" r:id="rId43"/>
    <p:sldId id="553" r:id="rId44"/>
    <p:sldId id="554" r:id="rId45"/>
    <p:sldId id="555" r:id="rId46"/>
    <p:sldId id="556" r:id="rId47"/>
    <p:sldId id="548" r:id="rId48"/>
    <p:sldId id="557" r:id="rId49"/>
    <p:sldId id="558" r:id="rId5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6BC"/>
    <a:srgbClr val="D8D8C0"/>
    <a:srgbClr val="E7E7B1"/>
    <a:srgbClr val="007C76"/>
    <a:srgbClr val="E6E6B1"/>
    <a:srgbClr val="D26A00"/>
    <a:srgbClr val="7F6000"/>
    <a:srgbClr val="663300"/>
    <a:srgbClr val="A58835"/>
    <a:srgbClr val="CCC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5"/>
  </p:normalViewPr>
  <p:slideViewPr>
    <p:cSldViewPr snapToGrid="0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092B9-2DC0-4112-8DC2-A46AF5629AF4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F6892-0C6E-49E1-B244-CD847261B3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8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7AAF7C-C23E-49F4-A640-BD9E6A3D6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7BCC0A-235B-450C-9691-C71B2C79A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D4A065-2E02-4DAB-BCE8-963B268D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F930F8-FFBE-49C6-AEEF-F046113E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F19F60F-4021-4CC9-B9B2-115FB2EB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0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fekvő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35712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álló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6216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álló2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</p:spTree>
    <p:extLst>
      <p:ext uri="{BB962C8B-B14F-4D97-AF65-F5344CB8AC3E}">
        <p14:creationId xmlns:p14="http://schemas.microsoft.com/office/powerpoint/2010/main" val="24452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any fekvő">
    <p:bg>
      <p:bgPr>
        <a:solidFill>
          <a:srgbClr val="CCC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A58835"/>
                </a:solidFill>
                <a:latin typeface="Book Antiqua" panose="02040602050305030304" pitchFamily="18" charset="0"/>
              </a:rPr>
              <a:t>ARANY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3642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any álló">
    <p:bg>
      <p:bgPr>
        <a:solidFill>
          <a:srgbClr val="CCC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A58835"/>
                </a:solidFill>
                <a:latin typeface="Book Antiqua" panose="02040602050305030304" pitchFamily="18" charset="0"/>
              </a:rPr>
              <a:t>ARANY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2921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7578B5-2D43-42F1-BC54-EDF40E5E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1E64BC0-8EFB-4BE3-B47C-92F4D9383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1CDE5D-23D4-4E96-A13D-C150D5B66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19F437D-29B7-403E-9B5E-7E4DE7FC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6A12A0-E9F1-4377-842F-138D824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A7BBAE-CB11-48D7-8E4F-F0620D15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6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0B806D-CE3B-45D9-882D-0992F455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BA432B5-F1A7-4A43-A133-A76B8F289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D83936-0527-4AEB-8AB2-B3D2E8C2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38D498-9456-4806-BFB3-AE658D77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AD3834-2CAC-4132-8957-85CB069D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46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2D73164-C8A3-4DC4-B64D-8E7206220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CDB2187-82F4-4B7C-A6B7-CDCABB3C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CBA106-CF11-4CCE-A566-5AC13B14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89A789-BF21-4E2F-9F26-5EBEC876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3B3453-2639-46BF-B605-4A9413C5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0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CF11DE-6097-46FE-AC0C-A44775AA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A3D367-005D-453F-884E-73067E35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376DA6-AB58-490C-AAFE-F286D374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242AA9-DBA1-472D-9764-19E8D6D5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647788-B4BD-4912-AC10-389295F0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9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8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6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8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ányádi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0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90D4DD-8938-4F92-AAEA-A76BA2F9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B109F8B-2136-4057-84E7-9C4119787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B6B341-7DB8-4ACC-BD09-C2BA91A5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0460D9-6BBF-4B12-9BF5-05B6C016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282C712-7992-47A8-A640-7B744426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0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Összehasonlítás bal helyőrző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2" name="Összehasonlítás bal helyőrző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08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7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őrzője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89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9" name="Kép helyőrzője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hu-HU"/>
              <a:t>Mintacím szerkesztése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35917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fény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ép helyőrzőj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Felirat megadása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7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szönő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Köszönjük!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0" name="Szöveg helye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2" name="Szöveg helye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Telefonszám</a:t>
            </a:r>
          </a:p>
        </p:txBody>
      </p:sp>
      <p:sp>
        <p:nvSpPr>
          <p:cNvPr id="13" name="Szöveg helye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E-mail vagy közösség média fogópontja</a:t>
            </a:r>
          </a:p>
        </p:txBody>
      </p:sp>
      <p:sp>
        <p:nvSpPr>
          <p:cNvPr id="14" name="Szöveg helye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Cég webhelye</a:t>
            </a:r>
          </a:p>
        </p:txBody>
      </p:sp>
    </p:spTree>
    <p:extLst>
      <p:ext uri="{BB962C8B-B14F-4D97-AF65-F5344CB8AC3E}">
        <p14:creationId xmlns:p14="http://schemas.microsoft.com/office/powerpoint/2010/main" val="34810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91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6" name="Szöveg hely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3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1" name="Szöveg hely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3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7958C6-7331-46E3-AE4E-A396B1FD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AEA113-4984-4494-B999-13458622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3589BA-B918-4581-B077-92194269C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DE881BC-64F2-4162-A403-006F3C79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DA466CC-DA3C-42F3-8E40-B4A7636F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74BE346-C508-430F-BFE4-A1BE0903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46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5" name="Szöveg hely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7" name="Szöveg hely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0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00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0DA6AA-C42E-4317-A184-05A13112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91923E-144A-4D13-87DE-48B451E2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CFA81D-C3E6-47CE-A4E3-B6DBA3CBF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9D68BFE-4265-4AA7-AE6A-93066A887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9EC52AD-9DF9-403C-8510-E1959E21F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C6A55F3-84CD-4221-9722-33286C5F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9DA6A87-25A9-4E04-A26D-9FE9E720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2085368-C6D8-4B39-B418-8323E137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2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0A1962-697A-4C6E-B962-3BBFE8EC4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6D320B-2CF0-457B-86D3-E437AE00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54E269A-5661-450C-AB4B-1FEAA3AD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B8A8623-9658-4A38-AF46-7061439C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5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ányádi üres">
    <p:bg>
      <p:bgPr>
        <a:solidFill>
          <a:srgbClr val="76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nz fekvő">
    <p:bg>
      <p:bgPr>
        <a:solidFill>
          <a:srgbClr val="E6E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663300"/>
                </a:solidFill>
                <a:latin typeface="Book Antiqua" panose="02040602050305030304" pitchFamily="18" charset="0"/>
              </a:rPr>
              <a:t>BRONZ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431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nz álló">
    <p:bg>
      <p:bgPr>
        <a:solidFill>
          <a:srgbClr val="E6E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663300"/>
                </a:solidFill>
                <a:latin typeface="Book Antiqua" panose="02040602050305030304" pitchFamily="18" charset="0"/>
              </a:rPr>
              <a:t>BRONZ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9701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59572A4-90A1-4BB1-86A9-A1E904AD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B2E715-B3E8-4206-9A27-9A96549FA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FDD110-4A3F-4FC4-954F-F26CEEE40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981B-81CE-4E29-AD45-35616A74088B}" type="datetimeFigureOut">
              <a:rPr lang="hu-HU" smtClean="0"/>
              <a:t>2025. 06. 10.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1F6FD4-8428-47EC-80EA-CE6A099F4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71D968-B22B-4E92-9773-BD45403AE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5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92" r:id="rId10"/>
    <p:sldLayoutId id="2147483693" r:id="rId11"/>
    <p:sldLayoutId id="2147483696" r:id="rId12"/>
    <p:sldLayoutId id="2147483694" r:id="rId13"/>
    <p:sldLayoutId id="2147483695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>
            <a:extLst>
              <a:ext uri="{FF2B5EF4-FFF2-40B4-BE49-F238E27FC236}">
                <a16:creationId xmlns:a16="http://schemas.microsoft.com/office/drawing/2014/main" id="{7941B3AE-947D-464B-9FF6-719C979E33DE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2FD1303-9DAC-4A19-9007-302096C4FF65}"/>
              </a:ext>
            </a:extLst>
          </p:cNvPr>
          <p:cNvSpPr txBox="1"/>
          <p:nvPr userDrawn="1"/>
        </p:nvSpPr>
        <p:spPr>
          <a:xfrm>
            <a:off x="9630116" y="6346108"/>
            <a:ext cx="1662546" cy="43517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ct val="80000"/>
              </a:lnSpc>
            </a:pPr>
            <a:r>
              <a:rPr lang="hu-HU" sz="1600" b="1" spc="-1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ELSŐ</a:t>
            </a:r>
            <a:br>
              <a:rPr lang="hu-HU" sz="1600" b="1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hu-HU" sz="1600" b="1" spc="-10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hu-HU" sz="1600" b="1" spc="-100">
                <a:solidFill>
                  <a:schemeClr val="tx1"/>
                </a:solidFill>
                <a:latin typeface="Corbel" panose="020B0503020204020204" pitchFamily="34" charset="0"/>
              </a:rPr>
              <a:t>TANÁCSADÓK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0075EC2-9BF4-44B8-83B0-232FD71CCD7C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3CF1C30A-DEBB-4996-A218-59BD56E8FAE0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1528D309-C5D2-42BD-842E-3E0BF87E48D1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34" y="1095161"/>
            <a:ext cx="7297805" cy="1285875"/>
          </a:xfrm>
          <a:noFill/>
        </p:spPr>
        <p:txBody>
          <a:bodyPr rtlCol="0">
            <a:normAutofit/>
          </a:bodyPr>
          <a:lstStyle/>
          <a:p>
            <a:pPr algn="l">
              <a:lnSpc>
                <a:spcPct val="80000"/>
              </a:lnSpc>
            </a:pPr>
            <a:r>
              <a:rPr lang="hu-HU" sz="4800" spc="0">
                <a:solidFill>
                  <a:srgbClr val="007C76"/>
                </a:solidFill>
              </a:rPr>
              <a:t>Kárpátok  alatt</a:t>
            </a:r>
          </a:p>
        </p:txBody>
      </p:sp>
      <p:sp>
        <p:nvSpPr>
          <p:cNvPr id="10" name="Cím 2">
            <a:extLst>
              <a:ext uri="{FF2B5EF4-FFF2-40B4-BE49-F238E27FC236}">
                <a16:creationId xmlns:a16="http://schemas.microsoft.com/office/drawing/2014/main" id="{D8A467A5-AADA-4F65-B2B3-2E6F39D28E57}"/>
              </a:ext>
            </a:extLst>
          </p:cNvPr>
          <p:cNvSpPr txBox="1">
            <a:spLocks/>
          </p:cNvSpPr>
          <p:nvPr/>
        </p:nvSpPr>
        <p:spPr>
          <a:xfrm>
            <a:off x="1188734" y="2722647"/>
            <a:ext cx="10300114" cy="9984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b="1" kern="1200" cap="all" spc="-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all" spc="0" normalizeH="0" noProof="0">
                <a:ln>
                  <a:noFill/>
                </a:ln>
                <a:solidFill>
                  <a:srgbClr val="007C7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versmondó és KÉPZŐMŰVÉSZETI </a:t>
            </a:r>
            <a:r>
              <a:rPr kumimoji="0" lang="hu-HU" sz="3200" b="0" i="0" u="none" strike="noStrike" kern="1200" cap="all" spc="0" normalizeH="0" noProof="0" err="1">
                <a:ln>
                  <a:noFill/>
                </a:ln>
                <a:solidFill>
                  <a:srgbClr val="007C7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ALKOTÓverseny</a:t>
            </a:r>
            <a:endParaRPr lang="hu-HU" sz="3200" b="0" i="0" u="none" strike="noStrike" kern="1200" cap="all" spc="0" normalizeH="0" noProof="0" err="1">
              <a:ln>
                <a:noFill/>
              </a:ln>
              <a:solidFill>
                <a:srgbClr val="007C76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83361C-E868-4297-A9DF-30A0A2C1B507}"/>
              </a:ext>
            </a:extLst>
          </p:cNvPr>
          <p:cNvSpPr txBox="1"/>
          <p:nvPr/>
        </p:nvSpPr>
        <p:spPr>
          <a:xfrm>
            <a:off x="6338792" y="5402839"/>
            <a:ext cx="3836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i="0" u="none" strike="noStrike" kern="1200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ill Sans MT" panose="020B0502020104020203"/>
                <a:ea typeface="+mn-lt"/>
                <a:cs typeface="+mn-lt"/>
              </a:rPr>
              <a:t>Nagykőrös, </a:t>
            </a:r>
            <a:r>
              <a:rPr kumimoji="0" lang="hu-HU" sz="2400" i="0" u="none" strike="noStrike" kern="1200" cap="all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ill Sans MT" panose="020B0502020104020203"/>
                <a:ea typeface="+mn-lt"/>
                <a:cs typeface="+mn-lt"/>
              </a:rPr>
              <a:t>2025. </a:t>
            </a:r>
            <a:r>
              <a:rPr kumimoji="0" lang="hu-HU" sz="2400" i="0" u="none" strike="noStrike" kern="1200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ill Sans MT" panose="020B0502020104020203"/>
                <a:ea typeface="+mn-lt"/>
                <a:cs typeface="+mn-lt"/>
              </a:rPr>
              <a:t>június</a:t>
            </a:r>
            <a:r>
              <a:rPr kumimoji="0" lang="hu-HU" sz="2400" i="0" u="none" strike="noStrike" kern="1200" cap="all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ill Sans MT" panose="020B0502020104020203"/>
                <a:ea typeface="+mn-lt"/>
                <a:cs typeface="+mn-lt"/>
              </a:rPr>
              <a:t> 3.</a:t>
            </a:r>
            <a:endParaRPr kumimoji="0" lang="hu-HU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Kép 4" descr="A képen szöveg, embléma, Betűtípus, kö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338C2EB-7479-E8E9-C04D-33E041D5D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49" y="346647"/>
            <a:ext cx="2376000" cy="2376000"/>
          </a:xfrm>
          <a:prstGeom prst="rect">
            <a:avLst/>
          </a:prstGeom>
        </p:spPr>
      </p:pic>
      <p:sp>
        <p:nvSpPr>
          <p:cNvPr id="6" name="Cím 2">
            <a:extLst>
              <a:ext uri="{FF2B5EF4-FFF2-40B4-BE49-F238E27FC236}">
                <a16:creationId xmlns:a16="http://schemas.microsoft.com/office/drawing/2014/main" id="{086905D5-5397-D06D-DE7F-D45F48321EB7}"/>
              </a:ext>
            </a:extLst>
          </p:cNvPr>
          <p:cNvSpPr txBox="1">
            <a:spLocks/>
          </p:cNvSpPr>
          <p:nvPr/>
        </p:nvSpPr>
        <p:spPr>
          <a:xfrm>
            <a:off x="1843076" y="5402839"/>
            <a:ext cx="383646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b="1" i="0" kern="1200" cap="all" spc="-3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R="0" algn="l" rtl="0">
              <a:lnSpc>
                <a:spcPts val="1900"/>
              </a:lnSpc>
            </a:pPr>
            <a:r>
              <a:rPr lang="en-US" sz="1800" b="1" i="0" u="none" strike="noStrike" spc="0" baseline="30000">
                <a:latin typeface="Book Antiqua" panose="02040602050305030304" pitchFamily="18" charset="0"/>
              </a:rPr>
              <a:t>KÁROLI GÁSPÁR REFORMÁTUS EGYETEM</a:t>
            </a:r>
            <a:br>
              <a:rPr lang="hu-HU" sz="1800" b="1" i="0" u="none" strike="noStrike" spc="0" baseline="30000">
                <a:latin typeface="Book Antiqua" panose="02040602050305030304" pitchFamily="18" charset="0"/>
              </a:rPr>
            </a:br>
            <a:r>
              <a:rPr lang="en-US" sz="1800" b="0" i="0" u="none" strike="noStrike" spc="0" baseline="30000">
                <a:latin typeface="Book Antiqua" panose="02040602050305030304" pitchFamily="18" charset="0"/>
              </a:rPr>
              <a:t>PEDAGÓGIAI KAR</a:t>
            </a:r>
            <a:endParaRPr lang="hu-HU" sz="4800" spc="0" baseline="30000">
              <a:latin typeface="Book Antiqua" panose="02040602050305030304" pitchFamily="18" charset="0"/>
            </a:endParaRPr>
          </a:p>
        </p:txBody>
      </p:sp>
      <p:pic>
        <p:nvPicPr>
          <p:cNvPr id="8" name="Kép 7" descr="A képen szimbólum, Betűtípus, embléma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C3E15BC-198E-9B9F-006C-F0FD1285B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7" y="535975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A0372-03FD-93A3-B52E-37B39C7D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7F373-4035-D8E2-E751-735FE0D73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6FDEE-D3D4-0651-A886-DD119FD57E0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E27E-50A7-7BD2-013B-6D2D5E562E8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Kócsár Fanni</a:t>
            </a:r>
            <a:r>
              <a:rPr lang="x-none"/>
              <a:t> </a:t>
            </a:r>
          </a:p>
        </p:txBody>
      </p:sp>
      <p:pic>
        <p:nvPicPr>
          <p:cNvPr id="10" name="Picture Placeholder 9" descr="A watercolor of a road&#10;&#10;AI-generated content may be incorrect.">
            <a:extLst>
              <a:ext uri="{FF2B5EF4-FFF2-40B4-BE49-F238E27FC236}">
                <a16:creationId xmlns:a16="http://schemas.microsoft.com/office/drawing/2014/main" id="{899CCC38-1E6D-B684-0D5C-B1354269C8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5760000" y="900739"/>
            <a:ext cx="5760000" cy="3958522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81F9B6-0903-29B5-06F9-BA42CB50104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 dirty="0"/>
              <a:t>Pillerné </a:t>
            </a:r>
            <a:r>
              <a:rPr lang="hu-HU" dirty="0" err="1"/>
              <a:t>Sonkodi</a:t>
            </a:r>
            <a:r>
              <a:rPr lang="hu-HU" dirty="0"/>
              <a:t> Rita</a:t>
            </a:r>
            <a:r>
              <a:rPr lang="x-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0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06AC2-28A8-98A6-3458-5FBC911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02EF2-2D55-4D08-17AC-057544A1920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E4B2C-1C39-9B0F-8597-C22DF72D8CA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Kókai</a:t>
            </a:r>
            <a:r>
              <a:rPr lang="hu-HU"/>
              <a:t> Anett Anna</a:t>
            </a:r>
            <a:r>
              <a:rPr lang="x-none"/>
              <a:t> </a:t>
            </a:r>
          </a:p>
        </p:txBody>
      </p:sp>
      <p:pic>
        <p:nvPicPr>
          <p:cNvPr id="12" name="Picture Placeholder 11" descr="A drawing of a person in a boat&#10;&#10;AI-generated content may be incorrect.">
            <a:extLst>
              <a:ext uri="{FF2B5EF4-FFF2-40B4-BE49-F238E27FC236}">
                <a16:creationId xmlns:a16="http://schemas.microsoft.com/office/drawing/2014/main" id="{73E71C30-793D-6531-5D11-1D186FB23B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r="32279" b="2"/>
          <a:stretch>
            <a:fillRect/>
          </a:stretch>
        </p:blipFill>
        <p:spPr>
          <a:xfrm>
            <a:off x="6840000" y="540000"/>
            <a:ext cx="3600000" cy="4860000"/>
          </a:xfr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59" y="4680857"/>
            <a:ext cx="4669941" cy="8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1C9F0-88BA-8C58-28AF-374974A7D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815708-E551-52C1-434D-5C5DF9D76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/>
              <a:t>A parti sziklák</a:t>
            </a:r>
            <a:r>
              <a:rPr lang="x-none"/>
              <a:t>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57EF3-42FC-5EC2-5E07-B9EB65CFCFC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3D04A-CEC8-EC9A-B37C-FDC6DFE0BB0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Kopasz Réka</a:t>
            </a:r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6EEDE-9573-E40D-EEBF-B96EA1097DE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Tóth Lívia</a:t>
            </a:r>
            <a:r>
              <a:rPr lang="x-none"/>
              <a:t> </a:t>
            </a:r>
          </a:p>
        </p:txBody>
      </p:sp>
      <p:pic>
        <p:nvPicPr>
          <p:cNvPr id="10" name="Picture Placeholder 9" descr="A drawing of a river surrounded by trees&#10;&#10;AI-generated content may be incorrect.">
            <a:extLst>
              <a:ext uri="{FF2B5EF4-FFF2-40B4-BE49-F238E27FC236}">
                <a16:creationId xmlns:a16="http://schemas.microsoft.com/office/drawing/2014/main" id="{88DAD63D-E4C7-4BF7-6643-F7C742C6CC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2473"/>
          <a:stretch>
            <a:fillRect/>
          </a:stretch>
        </p:blipFill>
        <p:spPr>
          <a:xfrm>
            <a:off x="5760000" y="957150"/>
            <a:ext cx="5760000" cy="3960000"/>
          </a:xfrm>
        </p:spPr>
      </p:pic>
    </p:spTree>
    <p:extLst>
      <p:ext uri="{BB962C8B-B14F-4D97-AF65-F5344CB8AC3E}">
        <p14:creationId xmlns:p14="http://schemas.microsoft.com/office/powerpoint/2010/main" val="14467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90B37-5360-0F2D-7A80-BCD603D35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7CD6FC-BD57-9BCD-3419-C092A909A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Hidak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A7CA-1828-0822-7A9E-4F2BA563299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F1E68-0FAC-73DD-4497-89BC1F54194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Nagy Laura</a:t>
            </a:r>
            <a:r>
              <a:rPr lang="x-none"/>
              <a:t> </a:t>
            </a:r>
          </a:p>
        </p:txBody>
      </p:sp>
      <p:pic>
        <p:nvPicPr>
          <p:cNvPr id="10" name="Picture Placeholder 9" descr="A drawing of a person walking in the woods&#10;&#10;AI-generated content may be incorrect.">
            <a:extLst>
              <a:ext uri="{FF2B5EF4-FFF2-40B4-BE49-F238E27FC236}">
                <a16:creationId xmlns:a16="http://schemas.microsoft.com/office/drawing/2014/main" id="{9F15CEF6-99B6-D279-9C7D-C3FC77BE2A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5352" r="6528" b="2339"/>
          <a:stretch>
            <a:fillRect/>
          </a:stretch>
        </p:blipFill>
        <p:spPr>
          <a:xfrm>
            <a:off x="6960277" y="602378"/>
            <a:ext cx="3443586" cy="4784010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F50AA-A753-5AC3-62AF-DE597C2A6F1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Pillerné </a:t>
            </a:r>
            <a:r>
              <a:rPr lang="hu-HU" err="1"/>
              <a:t>Sonkodi</a:t>
            </a:r>
            <a:r>
              <a:rPr lang="hu-HU"/>
              <a:t> Rita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2981-8120-16BB-8A4B-21F5D027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BFBFBE-FFE0-2A3A-0FDC-8C21BCA89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BA0DD-F411-0168-FB9B-76FCDA7D275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Eötvös József Főiskola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6411-8177-E195-C565-E944872F3B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Nagy Mariann</a:t>
            </a:r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B97575-AC5F-F146-57BB-CF25C7BE0B1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Szabó Áron</a:t>
            </a:r>
            <a:r>
              <a:rPr lang="x-none"/>
              <a:t> </a:t>
            </a:r>
          </a:p>
        </p:txBody>
      </p:sp>
      <p:pic>
        <p:nvPicPr>
          <p:cNvPr id="10" name="Picture Placeholder 9" descr="A painting of mountains and trees&#10;&#10;AI-generated content may be incorrect.">
            <a:extLst>
              <a:ext uri="{FF2B5EF4-FFF2-40B4-BE49-F238E27FC236}">
                <a16:creationId xmlns:a16="http://schemas.microsoft.com/office/drawing/2014/main" id="{AE6244AD-5638-0188-81EF-6871780FB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2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23C04-451A-ABCD-F0BF-2C955A295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6021F-21D8-45B4-FFC7-C160CF1C2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Bevezető ének</a:t>
            </a:r>
            <a:r>
              <a:rPr lang="x-none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23F7B-B86F-0C62-AB3C-409DE2E567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204" y="3133644"/>
            <a:ext cx="4645676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latin typeface="Book Antiqua"/>
              </a:rPr>
              <a:t>Partiumi Keresztény Egyetem </a:t>
            </a:r>
            <a:endParaRPr lang="en-US" dirty="0">
              <a:latin typeface="Book Antiqua"/>
            </a:endParaRPr>
          </a:p>
          <a:p>
            <a:r>
              <a:rPr lang="hu-HU" dirty="0">
                <a:latin typeface="Book Antiqua"/>
              </a:rPr>
              <a:t>Gazdaság- és Társadalomtudományi Kar</a:t>
            </a:r>
            <a:r>
              <a:rPr lang="x-none" dirty="0"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B8B49-44E9-A8C8-407A-C01BB6DF9DA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Papp Hajnalka-Petra</a:t>
            </a:r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64DBC-C461-4C9B-44E2-B64E660296D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Bordás Andrea</a:t>
            </a:r>
            <a:r>
              <a:rPr lang="x-none"/>
              <a:t> </a:t>
            </a:r>
          </a:p>
        </p:txBody>
      </p:sp>
      <p:pic>
        <p:nvPicPr>
          <p:cNvPr id="8" name="Picture Placeholder 7" descr="A drawing of trees in the rain&#10;&#10;AI-generated content may be incorrect.">
            <a:extLst>
              <a:ext uri="{FF2B5EF4-FFF2-40B4-BE49-F238E27FC236}">
                <a16:creationId xmlns:a16="http://schemas.microsoft.com/office/drawing/2014/main" id="{0FF6B2A0-0758-1E52-8CDD-2168ED37C7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" b="1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95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D02B-F41D-D7A5-77E1-F1B86FCE7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5FD096-8CB6-2F8B-9076-5C647C9C2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Hidak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D05DD-AB1E-04FA-21AD-AD98917EA60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Károli Gáspár Református 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6E723-C724-59CD-DDD7-F2839F4934A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Soós-</a:t>
            </a:r>
            <a:r>
              <a:rPr lang="hu-HU" err="1"/>
              <a:t>Henzel</a:t>
            </a:r>
            <a:r>
              <a:rPr lang="hu-HU"/>
              <a:t> Boglárka</a:t>
            </a:r>
            <a:r>
              <a:rPr lang="x-none"/>
              <a:t> </a:t>
            </a:r>
          </a:p>
        </p:txBody>
      </p:sp>
      <p:pic>
        <p:nvPicPr>
          <p:cNvPr id="8" name="Picture Placeholder 7" descr="A drawing of a person hiking&#10;&#10;AI-generated content may be incorrect.">
            <a:extLst>
              <a:ext uri="{FF2B5EF4-FFF2-40B4-BE49-F238E27FC236}">
                <a16:creationId xmlns:a16="http://schemas.microsoft.com/office/drawing/2014/main" id="{9A18AB2F-DF21-509D-DAE4-972CC536F6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/>
        </p:blipFill>
        <p:spPr>
          <a:xfrm>
            <a:off x="6840897" y="540000"/>
            <a:ext cx="3598206" cy="4860000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8D6EA9-BCFA-079D-3ED5-2718B9EF9CF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Molnár Krisztina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4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512C-94E8-B5DC-67BE-A0CE4B11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89FA8-1A01-578C-A58E-7317AD3C0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/>
              <a:t>Fecske a víz tükrén</a:t>
            </a:r>
            <a:r>
              <a:rPr lang="x-none"/>
              <a:t>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A262B-6DB6-FA9D-8262-CF8C671EDFF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F4FD1-36F5-4594-49EF-12723155C9E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dirty="0"/>
              <a:t>Szarka Gréta</a:t>
            </a:r>
            <a:r>
              <a:rPr lang="x-none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DECE2-5820-CD00-E49C-DAD906C9B86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 dirty="0"/>
              <a:t>Pillerné </a:t>
            </a:r>
            <a:r>
              <a:rPr lang="hu-HU" dirty="0" err="1"/>
              <a:t>Sonkodi</a:t>
            </a:r>
            <a:r>
              <a:rPr lang="hu-HU" dirty="0"/>
              <a:t> Rita</a:t>
            </a:r>
            <a:r>
              <a:rPr lang="x-none" dirty="0"/>
              <a:t> </a:t>
            </a:r>
          </a:p>
        </p:txBody>
      </p:sp>
      <p:pic>
        <p:nvPicPr>
          <p:cNvPr id="9" name="Picture Placeholder 8" descr="A painting of a dock and birds&#10;&#10;AI-generated content may be incorrect.">
            <a:extLst>
              <a:ext uri="{FF2B5EF4-FFF2-40B4-BE49-F238E27FC236}">
                <a16:creationId xmlns:a16="http://schemas.microsoft.com/office/drawing/2014/main" id="{A9098252-7254-50EB-0E98-5C2097FA32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1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2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397D2-F22F-56FF-2309-36A787E3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B1284-0B7B-8BF2-58EE-7D1B2917611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12DC1-5D02-AB25-4517-DBD70B433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Tarczali</a:t>
            </a:r>
            <a:r>
              <a:rPr lang="hu-HU"/>
              <a:t> Csenge</a:t>
            </a:r>
            <a:r>
              <a:rPr lang="x-none"/>
              <a:t> </a:t>
            </a:r>
          </a:p>
        </p:txBody>
      </p:sp>
      <p:pic>
        <p:nvPicPr>
          <p:cNvPr id="10" name="Picture Placeholder 9" descr="A drawing of birds flying in the sky&#10;&#10;AI-generated content may be incorrect.">
            <a:extLst>
              <a:ext uri="{FF2B5EF4-FFF2-40B4-BE49-F238E27FC236}">
                <a16:creationId xmlns:a16="http://schemas.microsoft.com/office/drawing/2014/main" id="{D44E30C4-328F-1EB9-A11B-B4E6B01A57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1086"/>
          <a:stretch/>
        </p:blipFill>
        <p:spPr>
          <a:xfrm>
            <a:off x="5760000" y="900744"/>
            <a:ext cx="5760000" cy="3958511"/>
          </a:xfrm>
          <a:noFill/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2EDECE2-5820-CD00-E49C-DAD906C9B86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22867" y="4728626"/>
            <a:ext cx="4500000" cy="720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latin typeface="Book Antiqua" panose="02040602050305030304" pitchFamily="18" charset="0"/>
              </a:rPr>
              <a:t>Pillerné </a:t>
            </a:r>
            <a:r>
              <a:rPr lang="hu-HU" sz="2400" b="1" dirty="0" err="1">
                <a:latin typeface="Book Antiqua" panose="02040602050305030304" pitchFamily="18" charset="0"/>
              </a:rPr>
              <a:t>Sonkodi</a:t>
            </a:r>
            <a:r>
              <a:rPr lang="hu-HU" sz="2400" b="1" dirty="0">
                <a:latin typeface="Book Antiqua" panose="02040602050305030304" pitchFamily="18" charset="0"/>
              </a:rPr>
              <a:t> Rita</a:t>
            </a:r>
            <a:r>
              <a:rPr lang="x-none" sz="2400" b="1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Karácsonykor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205" y="3133644"/>
            <a:ext cx="4813765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 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Neveléstudományi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Barta Zsanett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Farkas Beáta</a:t>
            </a:r>
            <a:r>
              <a:rPr lang="x-none"/>
              <a:t> </a:t>
            </a:r>
          </a:p>
        </p:txBody>
      </p:sp>
      <p:pic>
        <p:nvPicPr>
          <p:cNvPr id="9" name="Picture Placeholder 8" descr="A painting of a snowy forest&#10;&#10;AI-generated content may be incorrect.">
            <a:extLst>
              <a:ext uri="{FF2B5EF4-FFF2-40B4-BE49-F238E27FC236}">
                <a16:creationId xmlns:a16="http://schemas.microsoft.com/office/drawing/2014/main" id="{1E51295D-82FC-E393-AD48-624F040F18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 b="4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39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3D161-4307-F2AF-D07E-B277338B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Csillag a víz alatt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CEDB6-B596-05F9-1B73-10B5D3C370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Szegedi Tudományegyetem </a:t>
            </a:r>
            <a:endParaRPr lang="x-none">
              <a:solidFill>
                <a:srgbClr val="262626"/>
              </a:solidFill>
              <a:latin typeface="Book Antiqua"/>
            </a:endParaRPr>
          </a:p>
          <a:p>
            <a:r>
              <a:rPr lang="hu-HU">
                <a:latin typeface="Book Antiqua"/>
              </a:rPr>
              <a:t>Juhász Gyula Pedagógusképző Kar</a:t>
            </a:r>
            <a:r>
              <a:rPr lang="x-none">
                <a:latin typeface="Book Antiqua"/>
              </a:rPr>
              <a:t>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A2D7A-B85D-D974-CED4-806177DC790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Árgyelán Csenge</a:t>
            </a:r>
            <a:r>
              <a:rPr lang="x-none"/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622029" y="4805948"/>
            <a:ext cx="33294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b="1" dirty="0">
                <a:solidFill>
                  <a:prstClr val="black"/>
                </a:solidFill>
                <a:latin typeface="Book Antiqua" panose="02040602050305030304" pitchFamily="18" charset="0"/>
              </a:rPr>
              <a:t>Pillerné </a:t>
            </a:r>
            <a:r>
              <a:rPr lang="hu-HU" sz="2400" b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Sonkodi</a:t>
            </a:r>
            <a:r>
              <a:rPr lang="hu-HU" sz="2400" b="1" dirty="0">
                <a:solidFill>
                  <a:prstClr val="black"/>
                </a:solidFill>
                <a:latin typeface="Book Antiqua" panose="02040602050305030304" pitchFamily="18" charset="0"/>
              </a:rPr>
              <a:t> Rita</a:t>
            </a:r>
            <a:endParaRPr lang="x-none" sz="24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57020A0-775C-C36E-FD56-2E60FEA3F3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30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2167-F08A-F437-D108-D4DAFE916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96E56C0-428E-E21B-2FD2-BF70040BF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A holt fenyő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8CB987-265E-9D4E-0ACD-FCA18ECD69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latin typeface="Book Antiqua"/>
              </a:rPr>
              <a:t>Eszterházy Károly Katolikus Egyetem </a:t>
            </a:r>
            <a:endParaRPr lang="x-none" dirty="0">
              <a:latin typeface="Book Antiqua"/>
            </a:endParaRPr>
          </a:p>
          <a:p>
            <a:r>
              <a:rPr lang="hu-HU" dirty="0">
                <a:latin typeface="Book Antiqua"/>
              </a:rPr>
              <a:t>Jászberényi Campus</a:t>
            </a:r>
            <a:endParaRPr lang="x-none" dirty="0">
              <a:latin typeface="Book Antiqua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BCF14F-1B77-DBA3-1BC7-C5783B2576D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Bugyi Viktória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410C3A7E-043C-67E9-3613-50CEA6115465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Magyar Ágnes</a:t>
            </a:r>
            <a:r>
              <a:rPr lang="x-none"/>
              <a:t> </a:t>
            </a:r>
          </a:p>
        </p:txBody>
      </p:sp>
      <p:pic>
        <p:nvPicPr>
          <p:cNvPr id="9" name="Picture Placeholder 8" descr="A painting of a tree in the ocean&#10;&#10;AI-generated content may be incorrect.">
            <a:extLst>
              <a:ext uri="{FF2B5EF4-FFF2-40B4-BE49-F238E27FC236}">
                <a16:creationId xmlns:a16="http://schemas.microsoft.com/office/drawing/2014/main" id="{8C007749-EE77-0A85-C104-53BE258D7E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r="3906"/>
          <a:stretch>
            <a:fillRect/>
          </a:stretch>
        </p:blipFill>
        <p:spPr>
          <a:xfrm>
            <a:off x="6840000" y="468562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40220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2157-B18F-AC37-E9E9-BA2B5449B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74B6482-F513-E5C2-ADCD-0954FFEB6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CDD9772-499C-7F24-DB6F-3E88C8680E6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Gál Ferenc Egyetem 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ED32314-57A5-682C-E24B-B6CFDB6377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Csernus Dominika Bianka</a:t>
            </a:r>
            <a:r>
              <a:rPr lang="x-none"/>
              <a:t> </a:t>
            </a:r>
          </a:p>
        </p:txBody>
      </p:sp>
      <p:pic>
        <p:nvPicPr>
          <p:cNvPr id="10" name="Picture Placeholder 9" descr="A drawing of a cross&#10;&#10;AI-generated content may be incorrect.">
            <a:extLst>
              <a:ext uri="{FF2B5EF4-FFF2-40B4-BE49-F238E27FC236}">
                <a16:creationId xmlns:a16="http://schemas.microsoft.com/office/drawing/2014/main" id="{AD321208-9D71-D49B-4FDA-0AE7B93BE8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" b="1432"/>
          <a:stretch/>
        </p:blipFill>
        <p:spPr>
          <a:xfrm>
            <a:off x="5760000" y="900758"/>
            <a:ext cx="5760000" cy="3958483"/>
          </a:xfrm>
          <a:noFill/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F47E51D8-334B-1F6E-08FB-A05D88AEF98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Baráth Nóra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5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9A18C-3459-FBD1-1B94-A7DEAD206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5551396-8A23-1DD1-15B3-8A6F491E1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165376-A3A6-6472-9FD0-E56C483248B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Gál Ferenc Egyetem 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1C35197-136D-1ABE-146B-18FAA4E745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Földvári Emese</a:t>
            </a:r>
            <a:r>
              <a:rPr lang="x-none"/>
              <a:t> </a:t>
            </a:r>
          </a:p>
        </p:txBody>
      </p:sp>
      <p:pic>
        <p:nvPicPr>
          <p:cNvPr id="8" name="Picture Placeholder 7" descr="A watercolor painting of land&#10;&#10;AI-generated content may be incorrect.">
            <a:extLst>
              <a:ext uri="{FF2B5EF4-FFF2-40B4-BE49-F238E27FC236}">
                <a16:creationId xmlns:a16="http://schemas.microsoft.com/office/drawing/2014/main" id="{051B2E0E-B438-89F7-F77A-1C262274EC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5760000" y="900739"/>
            <a:ext cx="5760000" cy="3958521"/>
          </a:xfrm>
          <a:noFill/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5D3CF280-730B-5A4E-277E-BFED99C8FB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Baráth Nóra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6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21CB4-5082-24AC-5A81-44EC4ED5C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132500D-83EC-6C8E-9B8E-189CB772C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Hangverseny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22BFA55-73F4-585E-2DF6-F83097B72C0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Gál Ferenc Egyetem 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DD4A32-44B1-4525-1663-605FF86031B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Gulácsi</a:t>
            </a:r>
            <a:r>
              <a:rPr lang="hu-HU"/>
              <a:t> Anna</a:t>
            </a:r>
            <a:r>
              <a:rPr lang="x-none"/>
              <a:t> </a:t>
            </a:r>
          </a:p>
        </p:txBody>
      </p:sp>
      <p:pic>
        <p:nvPicPr>
          <p:cNvPr id="8" name="Picture Placeholder 7" descr="A watercolor drawing of a river and trees&#10;&#10;AI-generated content may be incorrect.">
            <a:extLst>
              <a:ext uri="{FF2B5EF4-FFF2-40B4-BE49-F238E27FC236}">
                <a16:creationId xmlns:a16="http://schemas.microsoft.com/office/drawing/2014/main" id="{CC182BD0-03A3-A97E-CDA5-122A9AE6F8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" b="911"/>
          <a:stretch/>
        </p:blipFill>
        <p:spPr>
          <a:xfrm>
            <a:off x="5760000" y="900730"/>
            <a:ext cx="5760000" cy="3958540"/>
          </a:xfrm>
          <a:noFill/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1344D51A-D185-085D-F080-16B783A90CA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Baráth Nóra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8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5DCF4-7B26-91B1-BEC0-3E7C23BC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9D0E1858-C2FA-5E5B-3E41-AA87A0B90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Az </a:t>
            </a:r>
            <a:r>
              <a:rPr lang="hu-HU" err="1"/>
              <a:t>Ünőkő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0A11BC-07D0-A817-084A-33F4F14E7A6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latin typeface="Book Antiqua"/>
              </a:rPr>
              <a:t>Eszterházy Károly Katolikus Egyetem </a:t>
            </a:r>
            <a:endParaRPr lang="x-none" dirty="0">
              <a:latin typeface="Book Antiqua"/>
            </a:endParaRPr>
          </a:p>
          <a:p>
            <a:r>
              <a:rPr lang="hu-HU" dirty="0">
                <a:latin typeface="Book Antiqua"/>
              </a:rPr>
              <a:t>Jászberényi Campus</a:t>
            </a:r>
            <a:endParaRPr lang="x-none" dirty="0">
              <a:latin typeface="Book Antiqua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5109C67-ECBE-9A57-39DE-D79E4BB142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Horváthné </a:t>
            </a:r>
            <a:r>
              <a:rPr lang="hu-HU" err="1"/>
              <a:t>Tóásó</a:t>
            </a:r>
            <a:r>
              <a:rPr lang="hu-HU"/>
              <a:t> Mária</a:t>
            </a:r>
            <a:r>
              <a:rPr lang="x-none"/>
              <a:t> </a:t>
            </a:r>
          </a:p>
        </p:txBody>
      </p:sp>
      <p:pic>
        <p:nvPicPr>
          <p:cNvPr id="10" name="Picture Placeholder 9" descr="A person standing in the woods looking at a mountain range&#10;&#10;AI-generated content may be incorrect.">
            <a:extLst>
              <a:ext uri="{FF2B5EF4-FFF2-40B4-BE49-F238E27FC236}">
                <a16:creationId xmlns:a16="http://schemas.microsoft.com/office/drawing/2014/main" id="{D83B3016-5C01-39B4-F32B-F57683F903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11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F3CD24-231F-6BBB-EB06-A89E016F01D7}"/>
              </a:ext>
            </a:extLst>
          </p:cNvPr>
          <p:cNvSpPr/>
          <p:nvPr/>
        </p:nvSpPr>
        <p:spPr>
          <a:xfrm>
            <a:off x="683904" y="4319337"/>
            <a:ext cx="1782568" cy="613610"/>
          </a:xfrm>
          <a:prstGeom prst="rect">
            <a:avLst/>
          </a:prstGeom>
          <a:solidFill>
            <a:srgbClr val="D8D8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43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DB6C-46F2-2CE4-B29D-B25F3E0C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4AF5E1CE-F234-6E85-C5E6-F20B5270E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Gyopár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ACB686C-4ED9-B055-0620-84E6728DCF8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205" y="3133644"/>
            <a:ext cx="4858589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 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Neveléstudományi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9403D5D-5711-AA80-39FB-F8648256B2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Kovács Petra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D06AF67-DE52-889A-92FF-1FE29B1D0AC4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Farkas Beáta</a:t>
            </a:r>
            <a:r>
              <a:rPr lang="x-none"/>
              <a:t> </a:t>
            </a:r>
          </a:p>
        </p:txBody>
      </p:sp>
      <p:pic>
        <p:nvPicPr>
          <p:cNvPr id="10" name="Picture Placeholder 9" descr="A waterfall flowing from a rock&#10;&#10;AI-generated content may be incorrect.">
            <a:extLst>
              <a:ext uri="{FF2B5EF4-FFF2-40B4-BE49-F238E27FC236}">
                <a16:creationId xmlns:a16="http://schemas.microsoft.com/office/drawing/2014/main" id="{931CCA21-4493-788D-0D30-3349560800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b="1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70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D750-7EF1-375C-D6B1-61ED260C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97B220-27EF-CBBB-D5E9-5B242B29F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Hidak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702A29-B931-1EC1-F876-A3016E05FEB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205" y="3133644"/>
            <a:ext cx="4802559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Neveléstudományi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33194D-3CA2-4595-9712-5B6AA2187B2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Ősz Tímea Kincső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B808F77-E858-A543-5991-89CEABEB800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Farkas Beáta</a:t>
            </a:r>
            <a:r>
              <a:rPr lang="x-none"/>
              <a:t> </a:t>
            </a:r>
          </a:p>
        </p:txBody>
      </p:sp>
      <p:pic>
        <p:nvPicPr>
          <p:cNvPr id="9" name="Picture Placeholder 8" descr="A child standing on a bridge&#10;&#10;AI-generated content may be incorrect.">
            <a:extLst>
              <a:ext uri="{FF2B5EF4-FFF2-40B4-BE49-F238E27FC236}">
                <a16:creationId xmlns:a16="http://schemas.microsoft.com/office/drawing/2014/main" id="{F9FC6B23-8621-21EB-3972-FBC512EB46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40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CDBA4-D3D8-939C-D263-FB9ED7EB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56A9693-034E-C2A0-77D7-22708ABE8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Book Antiqua"/>
              </a:rPr>
              <a:t>Mint </a:t>
            </a:r>
            <a:r>
              <a:rPr lang="en-US" err="1">
                <a:latin typeface="Book Antiqua"/>
              </a:rPr>
              <a:t>víz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tükrét</a:t>
            </a:r>
            <a:r>
              <a:rPr lang="en-US">
                <a:latin typeface="Book Antiqua"/>
              </a:rPr>
              <a:t> a </a:t>
            </a:r>
            <a:r>
              <a:rPr lang="en-US" err="1">
                <a:latin typeface="Book Antiqua"/>
              </a:rPr>
              <a:t>fecske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szárnya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E4B5DBD-C8E4-2E83-720A-70978E2B305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205" y="3133644"/>
            <a:ext cx="4623265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err="1">
                <a:latin typeface="Book Antiqua"/>
              </a:rPr>
              <a:t>Babeş</a:t>
            </a:r>
            <a:r>
              <a:rPr lang="hu-HU">
                <a:latin typeface="Book Antiqua"/>
              </a:rPr>
              <a:t>–Bolyai Tudományegyetem 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Pszichológia és Neveléstudományok Kar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F0D0997-AB48-5480-6786-9FA4113FA43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Papp Schönberg Alexandra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51600C8B-98F0-7CD4-6D84-38B94A12BE98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Lakatos-</a:t>
            </a:r>
            <a:r>
              <a:rPr lang="hu-HU" err="1"/>
              <a:t>Fleisz</a:t>
            </a:r>
            <a:r>
              <a:rPr lang="hu-HU"/>
              <a:t> Katalin</a:t>
            </a:r>
            <a:r>
              <a:rPr lang="x-none"/>
              <a:t> </a:t>
            </a:r>
          </a:p>
        </p:txBody>
      </p:sp>
      <p:pic>
        <p:nvPicPr>
          <p:cNvPr id="10" name="Picture Placeholder 9" descr="A bird flying in the air&#10;&#10;AI-generated content may be incorrect.">
            <a:extLst>
              <a:ext uri="{FF2B5EF4-FFF2-40B4-BE49-F238E27FC236}">
                <a16:creationId xmlns:a16="http://schemas.microsoft.com/office/drawing/2014/main" id="{EA5CA26A-0C03-8B0B-90BE-D7D4355F0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r="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30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36D3C-7EB0-48B1-2D9F-7EBB59084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1475FE-3550-0744-9864-E3EAB68EF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 parti sziklák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827CC7D-B012-5728-54C7-666FCD6F9F2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Eszterházy Károly Katolikus Egyetem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 dirty="0">
                <a:latin typeface="Book Antiqua"/>
              </a:rPr>
              <a:t>Jászberényi Campus</a:t>
            </a:r>
            <a:endParaRPr lang="x-none" dirty="0">
              <a:latin typeface="Book Antiqua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2C52B5-A5EF-A115-948A-D03A7381D32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Rácz-</a:t>
            </a:r>
            <a:r>
              <a:rPr lang="hu-HU" err="1"/>
              <a:t>Rónyai</a:t>
            </a:r>
            <a:r>
              <a:rPr lang="hu-HU"/>
              <a:t> Ágnes</a:t>
            </a:r>
            <a:r>
              <a:rPr lang="x-none"/>
              <a:t> </a:t>
            </a:r>
          </a:p>
        </p:txBody>
      </p:sp>
      <p:pic>
        <p:nvPicPr>
          <p:cNvPr id="8" name="Picture Placeholder 7" descr="A close-up of a drawing&#10;&#10;AI-generated content may be incorrect.">
            <a:extLst>
              <a:ext uri="{FF2B5EF4-FFF2-40B4-BE49-F238E27FC236}">
                <a16:creationId xmlns:a16="http://schemas.microsoft.com/office/drawing/2014/main" id="{A0D17EF5-69A9-020C-BDB0-980E322069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/>
        </p:blipFill>
        <p:spPr>
          <a:xfrm>
            <a:off x="6840897" y="540000"/>
            <a:ext cx="3598206" cy="4860000"/>
          </a:xfrm>
          <a:noFill/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0C1376-FC64-DD1C-AE3A-04F79A0F99F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/>
          <a:lstStyle/>
          <a:p>
            <a:r>
              <a:rPr lang="hu-HU"/>
              <a:t>Magyar Ágnes</a:t>
            </a:r>
            <a:r>
              <a:rPr lang="x-non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6F96-1937-0D9A-E5E2-882B13C0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F775B44-4B88-BC61-DCE7-D5EBBFE0E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Mikor a delta a forrásra gondol</a:t>
            </a:r>
            <a:r>
              <a:rPr lang="x-none"/>
              <a:t> 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0B43F6D-9133-51D4-D323-AD5EDA98E77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33644"/>
            <a:ext cx="4791352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Neveléstudományi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1F3EE5A-F912-0249-6C99-D768B5146B4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Sallai-Éder Katalin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8E4D8DA1-702B-18FB-B505-FF668531CA0C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Farkas Beáta</a:t>
            </a:r>
            <a:r>
              <a:rPr lang="x-none"/>
              <a:t> </a:t>
            </a:r>
          </a:p>
        </p:txBody>
      </p:sp>
      <p:pic>
        <p:nvPicPr>
          <p:cNvPr id="9" name="Picture Placeholder 8" descr="A drawing of a river with writing&#10;&#10;AI-generated content may be incorrect.">
            <a:extLst>
              <a:ext uri="{FF2B5EF4-FFF2-40B4-BE49-F238E27FC236}">
                <a16:creationId xmlns:a16="http://schemas.microsoft.com/office/drawing/2014/main" id="{B23D53D2-3EC7-21FB-EFBB-676A76AEAA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2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70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5C839-CEE8-2A6C-CEAB-124EDD19F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20B7BC-1F05-A3AB-B692-BA2BC513D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Ördögszoros</a:t>
            </a:r>
            <a:r>
              <a:rPr lang="x-none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34617-5DD7-753E-0C85-2C4FBE0A140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Gál Ferenc Egyetem Pedagógiai Kar</a:t>
            </a:r>
            <a:r>
              <a:rPr lang="x-none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6BA16-A13F-CCCD-0A3D-9628230BE74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Bálint Noémi</a:t>
            </a:r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0AC902-18F5-F9E7-1C97-908C6D8D86B3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Baráth Nóra</a:t>
            </a:r>
            <a:r>
              <a:rPr lang="x-none"/>
              <a:t>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BAFB771-DFFF-E9D2-408F-2CECED9F41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b="2314"/>
          <a:stretch>
            <a:fillRect/>
          </a:stretch>
        </p:blipFill>
        <p:spPr>
          <a:xfrm>
            <a:off x="5760000" y="848088"/>
            <a:ext cx="5760000" cy="3960000"/>
          </a:xfrm>
        </p:spPr>
      </p:pic>
    </p:spTree>
    <p:extLst>
      <p:ext uri="{BB962C8B-B14F-4D97-AF65-F5344CB8AC3E}">
        <p14:creationId xmlns:p14="http://schemas.microsoft.com/office/powerpoint/2010/main" val="5811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30AC-C2FC-2FBF-8D7A-66DA4BB1B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8B5B0A3-7B1A-4A84-2F34-CD8ECA190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Vizek ha találkoznak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50E5B1-F4CC-4C24-791B-7B44C5E230A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Nyíregyházi Egyetem 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Vizuális Kultúra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E50055-30C6-6148-DB78-123DBB5AE59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Sarkadi Viktória Gréta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DADE3105-6ADC-417A-7E59-CBE2F1EB659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 err="1"/>
              <a:t>Csorján</a:t>
            </a:r>
            <a:r>
              <a:rPr lang="hu-HU"/>
              <a:t> Melitta</a:t>
            </a:r>
            <a:r>
              <a:rPr lang="x-none"/>
              <a:t> </a:t>
            </a:r>
          </a:p>
        </p:txBody>
      </p:sp>
      <p:pic>
        <p:nvPicPr>
          <p:cNvPr id="10" name="Picture Placeholder 9" descr="A painting of a bird on a rock&#10;&#10;AI-generated content may be incorrect.">
            <a:extLst>
              <a:ext uri="{FF2B5EF4-FFF2-40B4-BE49-F238E27FC236}">
                <a16:creationId xmlns:a16="http://schemas.microsoft.com/office/drawing/2014/main" id="{A80863DF-1B8E-6E1A-EF5C-89F0F2CF36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7411" r="7188" b="3219"/>
          <a:stretch>
            <a:fillRect/>
          </a:stretch>
        </p:blipFill>
        <p:spPr>
          <a:xfrm>
            <a:off x="6960277" y="700088"/>
            <a:ext cx="3377989" cy="4543425"/>
          </a:xfrm>
        </p:spPr>
      </p:pic>
    </p:spTree>
    <p:extLst>
      <p:ext uri="{BB962C8B-B14F-4D97-AF65-F5344CB8AC3E}">
        <p14:creationId xmlns:p14="http://schemas.microsoft.com/office/powerpoint/2010/main" val="41613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AEEC9-15E6-88EB-38B0-B07AB15DF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5862E1EE-5C23-D53D-C9D2-FBC3A8B80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 patak Ica-</a:t>
            </a:r>
            <a:r>
              <a:rPr lang="hu-HU" err="1">
                <a:solidFill>
                  <a:schemeClr val="tx1">
                    <a:lumMod val="85000"/>
                    <a:lumOff val="15000"/>
                  </a:schemeClr>
                </a:solidFill>
              </a:rPr>
              <a:t>nál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0D6978E-BFE4-9C3C-D9EB-DD9DB44A118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8F1034-6C20-C091-49E8-5087D3637CB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Tamás Janka</a:t>
            </a:r>
            <a:r>
              <a:rPr lang="x-none"/>
              <a:t> </a:t>
            </a:r>
          </a:p>
        </p:txBody>
      </p:sp>
      <p:pic>
        <p:nvPicPr>
          <p:cNvPr id="9" name="Picture Placeholder 8" descr="A watercolor painting of deer on a hill&#10;&#10;AI-generated content may be incorrect.">
            <a:extLst>
              <a:ext uri="{FF2B5EF4-FFF2-40B4-BE49-F238E27FC236}">
                <a16:creationId xmlns:a16="http://schemas.microsoft.com/office/drawing/2014/main" id="{EBF45C9A-1741-0426-353B-D08713EA8A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r="1982"/>
          <a:stretch/>
        </p:blipFill>
        <p:spPr>
          <a:xfrm>
            <a:off x="5760000" y="900744"/>
            <a:ext cx="5760000" cy="3958512"/>
          </a:xfrm>
          <a:noFill/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9D6B9930-5564-2F85-266C-3009423B817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Tóth Lívia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9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466E7-67B2-836A-3944-46198139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F4B60E9C-DB2E-BBDA-BAD9-E2A356968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Csillag a víz alatt</a:t>
            </a:r>
            <a:r>
              <a:rPr lang="x-none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2E5FA9A-93FE-A33B-0197-012D334A8AB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34411"/>
            <a:ext cx="4886218" cy="10904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Neveléstudományi Intézet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B1ABDD6-6B59-C326-3A5E-8EE0500A3C5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Torma Lívia</a:t>
            </a:r>
            <a:r>
              <a:rPr lang="x-none"/>
              <a:t>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6E3DAE4-4141-1BB6-1565-A1382354F0A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Farkas Beáta</a:t>
            </a:r>
            <a:r>
              <a:rPr lang="x-none"/>
              <a:t> </a:t>
            </a:r>
          </a:p>
        </p:txBody>
      </p:sp>
      <p:pic>
        <p:nvPicPr>
          <p:cNvPr id="10" name="Picture Placeholder 9" descr="A close-up of a painting of water lilies&#10;&#10;AI-generated content may be incorrect.">
            <a:extLst>
              <a:ext uri="{FF2B5EF4-FFF2-40B4-BE49-F238E27FC236}">
                <a16:creationId xmlns:a16="http://schemas.microsoft.com/office/drawing/2014/main" id="{DB135C32-A6DE-C30B-FB3D-FAE67DCA94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b="4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60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6E93-DA1D-3A07-454E-BA3339D4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CC3E3BA5-6125-3700-541B-DFFFB5E0C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Kimondhatatlan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77D275C-A770-6EF6-9DA8-9CA8EDDAC38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08054D0-B1DC-9873-3184-942C7FE8A9D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Török Jázmin Viktória</a:t>
            </a:r>
            <a:r>
              <a:rPr lang="x-none"/>
              <a:t> </a:t>
            </a:r>
          </a:p>
        </p:txBody>
      </p:sp>
      <p:pic>
        <p:nvPicPr>
          <p:cNvPr id="9" name="Picture Placeholder 8" descr="A drawing of a tree in the center of a human eye&#10;&#10;AI-generated content may be incorrect.">
            <a:extLst>
              <a:ext uri="{FF2B5EF4-FFF2-40B4-BE49-F238E27FC236}">
                <a16:creationId xmlns:a16="http://schemas.microsoft.com/office/drawing/2014/main" id="{8FF989F3-BCE5-A80F-8278-B5FA37EEFC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b="4184"/>
          <a:stretch/>
        </p:blipFill>
        <p:spPr>
          <a:xfrm>
            <a:off x="5760000" y="900749"/>
            <a:ext cx="5760000" cy="3958502"/>
          </a:xfrm>
          <a:noFill/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D0CFECE9-AE59-0B2B-B57A-0E01F9094CA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Pillerné </a:t>
            </a:r>
            <a:r>
              <a:rPr lang="hu-HU" err="1"/>
              <a:t>Sonkodi</a:t>
            </a:r>
            <a:r>
              <a:rPr lang="hu-HU"/>
              <a:t> Rita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8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Bevezető ének</a:t>
            </a:r>
            <a:r>
              <a:rPr lang="x-none"/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33644"/>
            <a:ext cx="5138734" cy="109120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Szegedi Tudományegyetem </a:t>
            </a:r>
            <a:endParaRPr lang="x-none">
              <a:latin typeface="Book Antiqua"/>
            </a:endParaRPr>
          </a:p>
          <a:p>
            <a:r>
              <a:rPr lang="hu-HU">
                <a:latin typeface="Book Antiqua"/>
              </a:rPr>
              <a:t>Juhász Gyula Pedagógusképző Kar</a:t>
            </a:r>
            <a:r>
              <a:rPr lang="x-none"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Bárdos Laura Gréta</a:t>
            </a:r>
            <a:r>
              <a:rPr lang="x-none"/>
              <a:t> 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Pillerné </a:t>
            </a:r>
            <a:r>
              <a:rPr lang="hu-HU" err="1"/>
              <a:t>Sonkodi</a:t>
            </a:r>
            <a:r>
              <a:rPr lang="hu-HU"/>
              <a:t> Rita</a:t>
            </a:r>
            <a:r>
              <a:rPr lang="x-none"/>
              <a:t> </a:t>
            </a:r>
          </a:p>
        </p:txBody>
      </p:sp>
      <p:pic>
        <p:nvPicPr>
          <p:cNvPr id="5" name="Picture Placeholder 4" descr="A drawing of a river and trees&#10;&#10;AI-generated content may be incorrect.">
            <a:extLst>
              <a:ext uri="{FF2B5EF4-FFF2-40B4-BE49-F238E27FC236}">
                <a16:creationId xmlns:a16="http://schemas.microsoft.com/office/drawing/2014/main" id="{8F5ABFBD-8F2E-C2BF-CC48-E0D9AC44FB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b="1412"/>
          <a:stretch>
            <a:fillRect/>
          </a:stretch>
        </p:blipFill>
        <p:spPr>
          <a:xfrm>
            <a:off x="6840000" y="525713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35199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D97A9-2F11-ADF7-13AE-E58A532E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8D8B53C0-DED2-CDEC-F14E-D04D1EB8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Két fény között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9855490-4AAE-2124-EE44-B37E03600A8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80FAD461-9013-829F-42CD-5F6DB521962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Bauer Bettina</a:t>
            </a:r>
            <a:r>
              <a:rPr lang="x-none"/>
              <a:t> </a:t>
            </a:r>
          </a:p>
        </p:txBody>
      </p:sp>
      <p:pic>
        <p:nvPicPr>
          <p:cNvPr id="6" name="Picture Placeholder 5" descr="A couple of art pieces on a table&#10;&#10;AI-generated content may be incorrect.">
            <a:extLst>
              <a:ext uri="{FF2B5EF4-FFF2-40B4-BE49-F238E27FC236}">
                <a16:creationId xmlns:a16="http://schemas.microsoft.com/office/drawing/2014/main" id="{3E4234A6-EA87-99F5-3DC8-BB276FF296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5997" b="3538"/>
          <a:stretch>
            <a:fillRect/>
          </a:stretch>
        </p:blipFill>
        <p:spPr>
          <a:xfrm>
            <a:off x="5851800" y="900000"/>
            <a:ext cx="5576400" cy="3908088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FBD58FC-F016-3BD6-CAAA-928AB96A841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 dirty="0"/>
              <a:t>Pillerné </a:t>
            </a:r>
            <a:r>
              <a:rPr lang="hu-HU" dirty="0" err="1"/>
              <a:t>Sonkodi</a:t>
            </a:r>
            <a:r>
              <a:rPr lang="hu-HU" dirty="0"/>
              <a:t> Rita</a:t>
            </a:r>
            <a:r>
              <a:rPr lang="x-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70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C7E97-7196-62DD-0C4D-0537470CF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41E16D52-0C74-40DF-B365-2829C7DFD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Atlantisz harangoz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3C8C1EF-201B-66F4-4802-F537E2A86CB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Eszterházy Károly Katolikus Egyetem</a:t>
            </a:r>
            <a:endParaRPr lang="x-none" dirty="0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 dirty="0">
                <a:latin typeface="Book Antiqua"/>
              </a:rPr>
              <a:t>Jászberényi Campus</a:t>
            </a:r>
            <a:endParaRPr lang="x-none" dirty="0">
              <a:latin typeface="Book Antiqua"/>
            </a:endParaRP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0AEFF00-17F3-EBF3-E214-55465A70D3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Iselstőger</a:t>
            </a:r>
            <a:r>
              <a:rPr lang="hu-HU"/>
              <a:t> Gábor</a:t>
            </a:r>
            <a:r>
              <a:rPr lang="x-none"/>
              <a:t> </a:t>
            </a:r>
          </a:p>
        </p:txBody>
      </p:sp>
      <p:pic>
        <p:nvPicPr>
          <p:cNvPr id="5" name="Picture Placeholder 4" descr="A drawing of a ship in a city&#10;&#10;AI-generated content may be incorrect.">
            <a:extLst>
              <a:ext uri="{FF2B5EF4-FFF2-40B4-BE49-F238E27FC236}">
                <a16:creationId xmlns:a16="http://schemas.microsoft.com/office/drawing/2014/main" id="{02BF5E32-D1A2-A179-2AC8-C5E3D17CFD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r="1" b="1"/>
          <a:stretch>
            <a:fillRect/>
          </a:stretch>
        </p:blipFill>
        <p:spPr>
          <a:xfrm>
            <a:off x="6840000" y="540000"/>
            <a:ext cx="3600000" cy="48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A2607BA1-6FC4-6E12-B047-5E5ECC9D933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Palkó Tibor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6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8C2D5-2ED5-F28A-57EA-86601A74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7BCCA93E-C4F6-A3E0-F9E9-907B8F32F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Tavon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BC6C72F8-F93B-25E2-D77F-651B510B76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00796F6-0D37-9E57-23C2-9C45EA0D29E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Junácski</a:t>
            </a:r>
            <a:r>
              <a:rPr lang="hu-HU"/>
              <a:t> Laura</a:t>
            </a:r>
            <a:r>
              <a:rPr lang="x-none"/>
              <a:t> </a:t>
            </a:r>
          </a:p>
        </p:txBody>
      </p:sp>
      <p:pic>
        <p:nvPicPr>
          <p:cNvPr id="6" name="Picture Placeholder 5" descr="A blue and white art on a wall&#10;&#10;AI-generated content may be incorrect.">
            <a:extLst>
              <a:ext uri="{FF2B5EF4-FFF2-40B4-BE49-F238E27FC236}">
                <a16:creationId xmlns:a16="http://schemas.microsoft.com/office/drawing/2014/main" id="{07C5EADF-8B14-7710-F7C7-19CD3AD9B1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t="5133" r="4053" b="2264"/>
          <a:stretch/>
        </p:blipFill>
        <p:spPr>
          <a:xfrm>
            <a:off x="6840901" y="540000"/>
            <a:ext cx="3598197" cy="48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5A054B2-EDB4-FC5A-3754-329AACC17DA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Tóth Lívia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5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2A49-69B5-7650-B641-052B8ACE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2537183A-260C-2971-578D-A8985F513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err="1">
                <a:latin typeface="Book Antiqua"/>
              </a:rPr>
              <a:t>Bevezető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ének</a:t>
            </a:r>
            <a:endParaRPr lang="en-US" err="1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1D21FBED-5AD6-4EE7-B3C8-82DC7A32186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Kardos Zsófia</a:t>
            </a:r>
            <a:r>
              <a:rPr lang="x-none"/>
              <a:t> </a:t>
            </a:r>
          </a:p>
        </p:txBody>
      </p:sp>
      <p:pic>
        <p:nvPicPr>
          <p:cNvPr id="5" name="Picture Placeholder 4" descr="A drawing of a house on a stack of books&#10;&#10;AI-generated content may be incorrect.">
            <a:extLst>
              <a:ext uri="{FF2B5EF4-FFF2-40B4-BE49-F238E27FC236}">
                <a16:creationId xmlns:a16="http://schemas.microsoft.com/office/drawing/2014/main" id="{045E3FCE-F2AB-AC0B-43A4-AA67D7EA22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538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F4496A-E3BC-0B2A-B6B2-7D16865E9A00}"/>
              </a:ext>
            </a:extLst>
          </p:cNvPr>
          <p:cNvSpPr/>
          <p:nvPr/>
        </p:nvSpPr>
        <p:spPr>
          <a:xfrm>
            <a:off x="553453" y="4271211"/>
            <a:ext cx="2069431" cy="637673"/>
          </a:xfrm>
          <a:prstGeom prst="rect">
            <a:avLst/>
          </a:prstGeom>
          <a:solidFill>
            <a:srgbClr val="CD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3" y="2969999"/>
            <a:ext cx="4655553" cy="17761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65" y="4622703"/>
            <a:ext cx="466994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BD11-84AE-0193-C3C4-918F1F9D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45EFF61D-917D-1812-1147-4E6127202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/>
              <a:t>Ördögszoros</a:t>
            </a:r>
            <a:r>
              <a:rPr lang="x-none"/>
              <a:t> 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42B4F42B-872F-241C-4114-B58A2FE6691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2694CC9-D174-7259-78B9-BD08C6AB463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Kiss Ábel</a:t>
            </a:r>
            <a:r>
              <a:rPr lang="x-none"/>
              <a:t> 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3D41EA57-8E31-ED90-2946-7CC149A112C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Csorján</a:t>
            </a:r>
            <a:r>
              <a:rPr lang="hu-HU"/>
              <a:t> Melitta</a:t>
            </a:r>
            <a:r>
              <a:rPr lang="x-none"/>
              <a:t> </a:t>
            </a:r>
          </a:p>
        </p:txBody>
      </p:sp>
      <p:pic>
        <p:nvPicPr>
          <p:cNvPr id="5" name="Picture Placeholder 4" descr="A painting of a tree stump&#10;&#10;AI-generated content may be incorrect.">
            <a:extLst>
              <a:ext uri="{FF2B5EF4-FFF2-40B4-BE49-F238E27FC236}">
                <a16:creationId xmlns:a16="http://schemas.microsoft.com/office/drawing/2014/main" id="{2D837B78-0D91-4D91-AC9D-2481C28EC5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b="19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62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B0A46-D176-69F2-3C8C-D810C37F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8FC170-7F1A-F844-38C7-5D78EB32D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EDD1A-3C24-7BB9-E43F-DD3D5CBDD6D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endParaRPr lang="hu-HU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Eötvös József Főiskola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4A35-B5CD-DBFF-051F-862844F563B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32095" y="2415765"/>
            <a:ext cx="4947524" cy="732095"/>
          </a:xfrm>
        </p:spPr>
        <p:txBody>
          <a:bodyPr>
            <a:normAutofit/>
          </a:bodyPr>
          <a:lstStyle/>
          <a:p>
            <a:r>
              <a:rPr lang="hu-HU" sz="2600"/>
              <a:t>Berger Márton – </a:t>
            </a:r>
            <a:r>
              <a:rPr lang="hu-HU" sz="2600" err="1"/>
              <a:t>Lindauer</a:t>
            </a:r>
            <a:r>
              <a:rPr lang="hu-HU" sz="2600"/>
              <a:t> Ádám</a:t>
            </a:r>
            <a:r>
              <a:rPr lang="x-none" sz="260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6A651A-F5C7-49C5-9BA2-02840FD9981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 dirty="0"/>
              <a:t>Szabó Áron</a:t>
            </a:r>
            <a:r>
              <a:rPr lang="x-none" dirty="0"/>
              <a:t>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FDAAAD4-FF1B-C41D-AB5A-2BDBE82C04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r="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2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2DD5F-4A74-1C28-B277-7553C299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C97AD1AB-604E-A9D8-D531-D5FA8F986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 sirály születése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80DD8D7-EF31-A83A-908D-BBD1ED40B6E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D0E6A5D1-E8E2-0C16-E17D-C974359D52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Makara</a:t>
            </a:r>
            <a:r>
              <a:rPr lang="hu-HU"/>
              <a:t> Melinda</a:t>
            </a:r>
            <a:r>
              <a:rPr lang="x-none"/>
              <a:t> </a:t>
            </a:r>
          </a:p>
        </p:txBody>
      </p:sp>
      <p:pic>
        <p:nvPicPr>
          <p:cNvPr id="6" name="Picture Placeholder 5" descr="A painting of a bird flying&#10;&#10;AI-generated content may be incorrect.">
            <a:extLst>
              <a:ext uri="{FF2B5EF4-FFF2-40B4-BE49-F238E27FC236}">
                <a16:creationId xmlns:a16="http://schemas.microsoft.com/office/drawing/2014/main" id="{69B5ABA8-4B3B-B20F-5851-111E118018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r="2164"/>
          <a:stretch/>
        </p:blipFill>
        <p:spPr>
          <a:xfrm>
            <a:off x="5760000" y="900737"/>
            <a:ext cx="5760000" cy="3958525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AA155877-5B71-7EE2-3FBD-700F8043C53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 err="1"/>
              <a:t>Zielinski</a:t>
            </a:r>
            <a:r>
              <a:rPr lang="hu-HU"/>
              <a:t> Tibor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3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D036-0051-9A70-388D-A848A789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3F5C2B7C-C3FE-E11B-E822-D2F608DD0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Havasi feszület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A0DA4886-B7D3-BBBD-19DB-92F3A4BEB16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A9640C8-29FC-AC05-DD3F-DDBAD636F74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Nagy Natali Anna</a:t>
            </a:r>
            <a:r>
              <a:rPr lang="x-none"/>
              <a:t> </a:t>
            </a:r>
          </a:p>
        </p:txBody>
      </p:sp>
      <p:pic>
        <p:nvPicPr>
          <p:cNvPr id="5" name="Picture Placeholder 4" descr="A drawing of a person with a cross&#10;&#10;AI-generated content may be incorrect.">
            <a:extLst>
              <a:ext uri="{FF2B5EF4-FFF2-40B4-BE49-F238E27FC236}">
                <a16:creationId xmlns:a16="http://schemas.microsoft.com/office/drawing/2014/main" id="{25F2A083-2D69-23EB-7E98-80503BD0F0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"/>
          <a:stretch>
            <a:fillRect/>
          </a:stretch>
        </p:blipFill>
        <p:spPr>
          <a:xfrm>
            <a:off x="6840000" y="540000"/>
            <a:ext cx="3600000" cy="48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86818C53-9F93-E570-9810-731169669DD5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Pillerné </a:t>
            </a:r>
            <a:r>
              <a:rPr lang="hu-HU" err="1"/>
              <a:t>Sonkodi</a:t>
            </a:r>
            <a:r>
              <a:rPr lang="hu-HU"/>
              <a:t> Rita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9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7F157-833A-2EC3-BF55-0A8285D0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FBA786D8-058D-0BDD-1B71-0E62A25E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Hidak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F01EFCF5-6567-4702-B867-3B5C6635585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8094E3B6-BF72-7D92-D5F8-14621128DAE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Németh Ágnes Viktória</a:t>
            </a:r>
            <a:r>
              <a:rPr lang="x-none"/>
              <a:t> </a:t>
            </a:r>
          </a:p>
        </p:txBody>
      </p:sp>
      <p:pic>
        <p:nvPicPr>
          <p:cNvPr id="5" name="Picture Placeholder 4" descr="A painting of a snowy forest&#10;&#10;AI-generated content may be incorrect.">
            <a:extLst>
              <a:ext uri="{FF2B5EF4-FFF2-40B4-BE49-F238E27FC236}">
                <a16:creationId xmlns:a16="http://schemas.microsoft.com/office/drawing/2014/main" id="{2329E142-36B4-4346-FD0E-6D3BA4967E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r="1" b="1"/>
          <a:stretch>
            <a:fillRect/>
          </a:stretch>
        </p:blipFill>
        <p:spPr>
          <a:xfrm>
            <a:off x="6840000" y="540000"/>
            <a:ext cx="3600000" cy="48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41593FB3-2216-D8E3-0D1E-4F671B8802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Piti Zsuzsanna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0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6B41-F9E2-7C17-F24B-EF8CFCBCE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D4F55FFE-8D24-BE1C-85C9-23134F097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 holt fenyő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4781A71A-475C-2A4A-22BC-D0B226A0B40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Gál Ferenc Egyetem 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9AD81C63-0B08-C460-76A1-695E08D348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latin typeface="Book Antiqua"/>
              </a:rPr>
              <a:t>Sziládi Veronika Réka </a:t>
            </a:r>
            <a:endParaRPr lang="en-US" dirty="0"/>
          </a:p>
        </p:txBody>
      </p:sp>
      <p:pic>
        <p:nvPicPr>
          <p:cNvPr id="5" name="Picture Placeholder 4" descr="A painting of a tree in the middle of a body of water&#10;&#10;AI-generated content may be incorrect.">
            <a:extLst>
              <a:ext uri="{FF2B5EF4-FFF2-40B4-BE49-F238E27FC236}">
                <a16:creationId xmlns:a16="http://schemas.microsoft.com/office/drawing/2014/main" id="{7F0D4728-BFBE-DA61-6CA1-D0E9A55289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/>
          <a:stretch>
            <a:fillRect/>
          </a:stretch>
        </p:blipFill>
        <p:spPr>
          <a:xfrm>
            <a:off x="5760000" y="900000"/>
            <a:ext cx="5760000" cy="39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4EC9B38-6EEA-4DE4-1251-84DBFA945FA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Baráth Nóra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7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44EA-C7D9-8F9E-CC10-4000E7A77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2A50675B-41AA-C1C9-551E-AD29390A4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Csillag a víz alatt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C18611B-8DA2-2606-EFFD-15B1B302B41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Károli Gáspár Református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FA36525-FE78-701A-C7BB-B02E542A3A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Turu</a:t>
            </a:r>
            <a:r>
              <a:rPr lang="hu-HU"/>
              <a:t> Ildikó</a:t>
            </a:r>
            <a:r>
              <a:rPr lang="x-none"/>
              <a:t> </a:t>
            </a:r>
          </a:p>
        </p:txBody>
      </p:sp>
      <p:pic>
        <p:nvPicPr>
          <p:cNvPr id="6" name="Picture Placeholder 5" descr="A painting of a sunset&#10;&#10;AI-generated content may be incorrect.">
            <a:extLst>
              <a:ext uri="{FF2B5EF4-FFF2-40B4-BE49-F238E27FC236}">
                <a16:creationId xmlns:a16="http://schemas.microsoft.com/office/drawing/2014/main" id="{C81F6A4B-A1F4-B6B5-069C-09266CDF79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b="2275"/>
          <a:stretch/>
        </p:blipFill>
        <p:spPr>
          <a:xfrm>
            <a:off x="5760000" y="900749"/>
            <a:ext cx="5760000" cy="3958502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8870FE79-A693-392F-0994-D9C163278FF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Tóth Alisa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86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BE2A6-FCF0-14DE-9A23-F3DFDCD4B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1B0FE4C1-C989-1B55-B374-7FFEA0E3D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 err="1">
                <a:solidFill>
                  <a:schemeClr val="tx1">
                    <a:lumMod val="85000"/>
                    <a:lumOff val="15000"/>
                  </a:schemeClr>
                </a:solidFill>
              </a:rPr>
              <a:t>Nymphea</a:t>
            </a:r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u-HU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thermalis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3AEB250-8A11-635D-48E2-57A332208A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19999" y="3144849"/>
            <a:ext cx="4499999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Károli Gáspár Református Egyetem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Pedagógiai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86D7B561-974C-CA7E-6658-5490A58D18F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9999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Ujvári Rebeka</a:t>
            </a:r>
            <a:r>
              <a:rPr lang="x-none"/>
              <a:t> </a:t>
            </a:r>
          </a:p>
        </p:txBody>
      </p:sp>
      <p:pic>
        <p:nvPicPr>
          <p:cNvPr id="5" name="Picture Placeholder 4" descr="A painting of pink flowers and green leaves&#10;&#10;AI-generated content may be incorrect.">
            <a:extLst>
              <a:ext uri="{FF2B5EF4-FFF2-40B4-BE49-F238E27FC236}">
                <a16:creationId xmlns:a16="http://schemas.microsoft.com/office/drawing/2014/main" id="{3A468A74-F436-2002-9905-C8A0F65A9D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r="1" b="1"/>
          <a:stretch>
            <a:fillRect/>
          </a:stretch>
        </p:blipFill>
        <p:spPr>
          <a:xfrm>
            <a:off x="6840000" y="540000"/>
            <a:ext cx="3600000" cy="4860000"/>
          </a:xfrm>
          <a:noFill/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5C12AC7-3463-F5A6-C293-6921C5F8D49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Tóth Alisa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52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C582-6047-CF82-5AAC-53238E9CD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25E0A-DF44-262F-EE28-14B231EE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C717E-6106-0196-68F6-7BD6A66B7AB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97191-5F6E-6101-C876-A54E25C4F7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Farkas Dániel</a:t>
            </a:r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F2CB0B-3AB7-C602-84F1-BF424590311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725" y="4808088"/>
            <a:ext cx="4500000" cy="720000"/>
          </a:xfrm>
        </p:spPr>
        <p:txBody>
          <a:bodyPr>
            <a:normAutofit/>
          </a:bodyPr>
          <a:lstStyle/>
          <a:p>
            <a:r>
              <a:rPr lang="hu-HU" dirty="0"/>
              <a:t>Pillerné </a:t>
            </a:r>
            <a:r>
              <a:rPr lang="hu-HU" dirty="0" err="1"/>
              <a:t>Sonkodi</a:t>
            </a:r>
            <a:r>
              <a:rPr lang="hu-HU" dirty="0"/>
              <a:t> Rita</a:t>
            </a:r>
            <a:r>
              <a:rPr lang="x-none" dirty="0"/>
              <a:t>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25E833F-668C-C11C-615F-68A6705A3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r="22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9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3CAC7-227D-FEDE-988F-5B267E8F7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8E43-806A-1204-BAF0-9EB7AFFEF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A tenger álmai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D5BF4-0388-7567-79B0-34C6FF927AD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Nyíregyházi 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Vizuális Kultúra Intézet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A3F31-3472-1768-6D3E-43DE1B20296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Fórizs Inez</a:t>
            </a:r>
            <a:r>
              <a:rPr lang="x-none"/>
              <a:t> </a:t>
            </a:r>
          </a:p>
        </p:txBody>
      </p:sp>
      <p:pic>
        <p:nvPicPr>
          <p:cNvPr id="9" name="Picture Placeholder 8" descr="A painting of a person with blue hair&#10;&#10;AI-generated content may be incorrect.">
            <a:extLst>
              <a:ext uri="{FF2B5EF4-FFF2-40B4-BE49-F238E27FC236}">
                <a16:creationId xmlns:a16="http://schemas.microsoft.com/office/drawing/2014/main" id="{6C628304-AA01-B1F8-3FCD-704ADE1337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76" b="-3"/>
          <a:stretch>
            <a:fillRect/>
          </a:stretch>
        </p:blipFill>
        <p:spPr>
          <a:xfrm>
            <a:off x="5760000" y="900000"/>
            <a:ext cx="5760000" cy="3960000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55DED-0F81-F0DF-E0EA-BBFF5265859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Tóth Lívia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0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5EBF3-4071-F271-2619-C5504005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A373E-D584-2148-0AE3-D0D175776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F3DB-46F1-AA15-011D-B4F5F98B890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Szegedi Tudományegyetem </a:t>
            </a:r>
            <a:endParaRPr lang="x-none">
              <a:solidFill>
                <a:schemeClr val="tx1">
                  <a:lumMod val="85000"/>
                  <a:lumOff val="15000"/>
                </a:schemeClr>
              </a:solidFill>
              <a:latin typeface="Book Antiqua"/>
            </a:endParaRPr>
          </a:p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Juhász Gyula Pedagógusképző Kar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75645-71A2-623E-67F9-0D89C5672F3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Horváth Flóra</a:t>
            </a:r>
            <a:r>
              <a:rPr lang="x-none"/>
              <a:t> </a:t>
            </a:r>
          </a:p>
        </p:txBody>
      </p:sp>
      <p:pic>
        <p:nvPicPr>
          <p:cNvPr id="9" name="Picture Placeholder 8" descr="A watercolor painting of a windmill and a river&#10;&#10;AI-generated content may be incorrect.">
            <a:extLst>
              <a:ext uri="{FF2B5EF4-FFF2-40B4-BE49-F238E27FC236}">
                <a16:creationId xmlns:a16="http://schemas.microsoft.com/office/drawing/2014/main" id="{3CB3FB7D-A8D4-60F0-D11D-7AE45FF25B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3249"/>
          <a:stretch/>
        </p:blipFill>
        <p:spPr>
          <a:xfrm>
            <a:off x="5760000" y="900749"/>
            <a:ext cx="5760000" cy="3958502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AC0360-25F0-1981-335F-DC0E58DE7D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Pillerné </a:t>
            </a:r>
            <a:r>
              <a:rPr lang="hu-HU" err="1"/>
              <a:t>Sonkodi</a:t>
            </a:r>
            <a:r>
              <a:rPr lang="hu-HU"/>
              <a:t> Rita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2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C3A34-D275-09B6-F39C-AACEDC74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F795A2-F5F0-0919-5B61-8302ABB08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0F2EC-1DDD-F3BF-1169-E8FBE21F547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Eötvös József Főiskola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EB790-596E-763F-D2DD-B3641ECA09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/>
              <a:t>Horváth Patrícia</a:t>
            </a:r>
            <a:r>
              <a:rPr lang="x-none"/>
              <a:t> </a:t>
            </a:r>
          </a:p>
        </p:txBody>
      </p:sp>
      <p:pic>
        <p:nvPicPr>
          <p:cNvPr id="10" name="Picture Placeholder 9" descr="A painting of a beach and water&#10;&#10;AI-generated content may be incorrect.">
            <a:extLst>
              <a:ext uri="{FF2B5EF4-FFF2-40B4-BE49-F238E27FC236}">
                <a16:creationId xmlns:a16="http://schemas.microsoft.com/office/drawing/2014/main" id="{939DCE9D-C647-17BC-BE16-97756747D2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" b="2929"/>
          <a:stretch/>
        </p:blipFill>
        <p:spPr>
          <a:xfrm>
            <a:off x="5760000" y="900759"/>
            <a:ext cx="5760000" cy="3958481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9F60BD-CE8B-AA00-C888-ED60E724C25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Szabó Áron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3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2C8E1-F50E-E0E7-0D47-9D667DE4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E48F4B-F24B-0D12-1B06-6D19628E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0" y="5940000"/>
            <a:ext cx="6480000" cy="72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Vizek ha találkoznak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14158-BA84-2E47-206C-3D26172DBA9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000" y="3144849"/>
            <a:ext cx="4500000" cy="1080000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tx1">
                    <a:lumMod val="85000"/>
                    <a:lumOff val="15000"/>
                  </a:schemeClr>
                </a:solidFill>
              </a:rPr>
              <a:t>Eötvös József Főiskola</a:t>
            </a:r>
            <a:r>
              <a:rPr lang="x-none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00342-E099-3723-F190-CD223C8554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000" y="2415765"/>
            <a:ext cx="4500000" cy="720000"/>
          </a:xfrm>
        </p:spPr>
        <p:txBody>
          <a:bodyPr>
            <a:normAutofit/>
          </a:bodyPr>
          <a:lstStyle/>
          <a:p>
            <a:r>
              <a:rPr lang="hu-HU" err="1"/>
              <a:t>Iváncsits</a:t>
            </a:r>
            <a:r>
              <a:rPr lang="hu-HU"/>
              <a:t> Márton</a:t>
            </a:r>
            <a:r>
              <a:rPr lang="x-none"/>
              <a:t> </a:t>
            </a:r>
          </a:p>
        </p:txBody>
      </p:sp>
      <p:pic>
        <p:nvPicPr>
          <p:cNvPr id="9" name="Picture Placeholder 8" descr="A painting of a landscape&#10;&#10;AI-generated content may be incorrect.">
            <a:extLst>
              <a:ext uri="{FF2B5EF4-FFF2-40B4-BE49-F238E27FC236}">
                <a16:creationId xmlns:a16="http://schemas.microsoft.com/office/drawing/2014/main" id="{8AF2220D-BAC8-04CD-CFB6-5EF3D360DF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b="5946"/>
          <a:stretch/>
        </p:blipFill>
        <p:spPr>
          <a:xfrm>
            <a:off x="5760000" y="900742"/>
            <a:ext cx="5760000" cy="3958515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AF31DF-AE5C-80BD-6158-CE5863F88E8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724" y="4808088"/>
            <a:ext cx="4488273" cy="720000"/>
          </a:xfrm>
        </p:spPr>
        <p:txBody>
          <a:bodyPr>
            <a:normAutofit/>
          </a:bodyPr>
          <a:lstStyle/>
          <a:p>
            <a:r>
              <a:rPr lang="hu-HU"/>
              <a:t>Szabó Áron</a:t>
            </a:r>
            <a:r>
              <a:rPr lang="x-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38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lt_x00f6_lt_x00e9_s xmlns="e054908e-5c33-495d-b150-e6d21a567525">2022-06-03T13:45:21Z</Felt_x00f6_lt_x00e9_s>
    <TaxCatchAll xmlns="df854077-4bd2-4167-b49b-d5f280181f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69741D4048F46A642FF5EC3FB5FB4" ma:contentTypeVersion="11" ma:contentTypeDescription="Create a new document." ma:contentTypeScope="" ma:versionID="882ca64f39741ec350c2d2a7e0f0dc7b">
  <xsd:schema xmlns:xsd="http://www.w3.org/2001/XMLSchema" xmlns:xs="http://www.w3.org/2001/XMLSchema" xmlns:p="http://schemas.microsoft.com/office/2006/metadata/properties" xmlns:ns2="e054908e-5c33-495d-b150-e6d21a567525" xmlns:ns3="df854077-4bd2-4167-b49b-d5f280181f81" targetNamespace="http://schemas.microsoft.com/office/2006/metadata/properties" ma:root="true" ma:fieldsID="132dc14197412b27c3bd8157e68b78c3" ns2:_="" ns3:_="">
    <xsd:import namespace="e054908e-5c33-495d-b150-e6d21a567525"/>
    <xsd:import namespace="df854077-4bd2-4167-b49b-d5f280181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Felt_x00f6_lt_x00e9_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4908e-5c33-495d-b150-e6d21a567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Felt_x00f6_lt_x00e9_s" ma:index="16" nillable="true" ma:displayName="Feltöltés" ma:default="[today]" ma:format="DateTime" ma:internalName="Felt_x00f6_lt_x00e9_s">
      <xsd:simpleType>
        <xsd:restriction base="dms:DateTim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54077-4bd2-4167-b49b-d5f280181f81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eac8e06c-c2eb-4cbb-afd0-e57efde0d99a}" ma:internalName="TaxCatchAll" ma:showField="CatchAllData" ma:web="df854077-4bd2-4167-b49b-d5f280181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634B8-1A34-4228-95C9-C24AE5A7A1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C2CDE5-1F69-4259-8D47-443DE3B4A0A4}">
  <ds:schemaRefs>
    <ds:schemaRef ds:uri="df854077-4bd2-4167-b49b-d5f280181f81"/>
    <ds:schemaRef ds:uri="e054908e-5c33-495d-b150-e6d21a5675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5E8AA5-74E0-41C1-A64A-B1DC9B106975}">
  <ds:schemaRefs>
    <ds:schemaRef ds:uri="df854077-4bd2-4167-b49b-d5f280181f81"/>
    <ds:schemaRef ds:uri="e054908e-5c33-495d-b150-e6d21a5675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564</Words>
  <Application>Microsoft Macintosh PowerPoint</Application>
  <PresentationFormat>Widescreen</PresentationFormat>
  <Paragraphs>210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Book Antiqua</vt:lpstr>
      <vt:lpstr>Calibri</vt:lpstr>
      <vt:lpstr>Calibri Light</vt:lpstr>
      <vt:lpstr>Corbel</vt:lpstr>
      <vt:lpstr>Gill Sans MT</vt:lpstr>
      <vt:lpstr>Times New Roman</vt:lpstr>
      <vt:lpstr>Office-téma</vt:lpstr>
      <vt:lpstr>Galéria</vt:lpstr>
      <vt:lpstr>Kárpátok  alatt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Tóth Tibor</dc:creator>
  <cp:lastModifiedBy>Dr. Tóth Alisa</cp:lastModifiedBy>
  <cp:revision>12</cp:revision>
  <dcterms:created xsi:type="dcterms:W3CDTF">2021-06-23T09:19:46Z</dcterms:created>
  <dcterms:modified xsi:type="dcterms:W3CDTF">2025-06-10T17:59:37Z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0x01010054469741D4048F46A642FF5EC3FB5FB4</vt:lpwstr>
  </property>
</Properties>
</file>