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8"/>
  </p:notesMasterIdLst>
  <p:sldIdLst>
    <p:sldId id="317" r:id="rId2"/>
    <p:sldId id="257" r:id="rId3"/>
    <p:sldId id="260" r:id="rId4"/>
    <p:sldId id="261" r:id="rId5"/>
    <p:sldId id="262" r:id="rId6"/>
    <p:sldId id="263" r:id="rId7"/>
    <p:sldId id="264" r:id="rId8"/>
    <p:sldId id="265" r:id="rId9"/>
    <p:sldId id="273" r:id="rId10"/>
    <p:sldId id="274" r:id="rId11"/>
    <p:sldId id="266" r:id="rId12"/>
    <p:sldId id="267" r:id="rId13"/>
    <p:sldId id="268" r:id="rId14"/>
    <p:sldId id="269" r:id="rId15"/>
    <p:sldId id="275" r:id="rId16"/>
    <p:sldId id="276" r:id="rId17"/>
    <p:sldId id="270" r:id="rId18"/>
    <p:sldId id="277" r:id="rId19"/>
    <p:sldId id="271" r:id="rId20"/>
    <p:sldId id="272" r:id="rId21"/>
    <p:sldId id="278" r:id="rId22"/>
    <p:sldId id="279" r:id="rId23"/>
    <p:sldId id="280" r:id="rId24"/>
    <p:sldId id="281" r:id="rId25"/>
    <p:sldId id="282" r:id="rId26"/>
    <p:sldId id="284" r:id="rId27"/>
    <p:sldId id="285" r:id="rId28"/>
    <p:sldId id="286" r:id="rId29"/>
    <p:sldId id="287" r:id="rId30"/>
    <p:sldId id="318" r:id="rId31"/>
    <p:sldId id="288" r:id="rId32"/>
    <p:sldId id="289" r:id="rId33"/>
    <p:sldId id="297" r:id="rId34"/>
    <p:sldId id="296" r:id="rId35"/>
    <p:sldId id="290" r:id="rId36"/>
    <p:sldId id="291" r:id="rId37"/>
    <p:sldId id="292" r:id="rId38"/>
    <p:sldId id="293" r:id="rId39"/>
    <p:sldId id="298" r:id="rId40"/>
    <p:sldId id="294" r:id="rId41"/>
    <p:sldId id="301" r:id="rId42"/>
    <p:sldId id="302" r:id="rId43"/>
    <p:sldId id="303" r:id="rId44"/>
    <p:sldId id="304" r:id="rId45"/>
    <p:sldId id="313" r:id="rId46"/>
    <p:sldId id="305" r:id="rId47"/>
    <p:sldId id="314" r:id="rId48"/>
    <p:sldId id="306" r:id="rId49"/>
    <p:sldId id="307" r:id="rId50"/>
    <p:sldId id="308" r:id="rId51"/>
    <p:sldId id="309" r:id="rId52"/>
    <p:sldId id="315" r:id="rId53"/>
    <p:sldId id="310" r:id="rId54"/>
    <p:sldId id="316" r:id="rId55"/>
    <p:sldId id="311" r:id="rId56"/>
    <p:sldId id="312" r:id="rId57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7D7C0"/>
    <a:srgbClr val="CCC6BC"/>
    <a:srgbClr val="007C76"/>
    <a:srgbClr val="B48900"/>
    <a:srgbClr val="B09A67"/>
    <a:srgbClr val="E6E6B1"/>
    <a:srgbClr val="663300"/>
    <a:srgbClr val="FFFFFF"/>
    <a:srgbClr val="F8E5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0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27C3CF-F1D8-403F-94B9-73AFA5E0771E}" type="datetimeFigureOut">
              <a:rPr lang="hu-HU" smtClean="0"/>
              <a:t>2026.06.02.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B9777D-2600-47E7-AFED-7DD7229F4E3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749448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C667F-A6E2-4CCB-8E16-9FD4437BD239}" type="datetimeFigureOut">
              <a:rPr lang="hu-HU" smtClean="0"/>
              <a:t>2026.06.02.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30855-171A-4899-9598-83053EF0486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29911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C667F-A6E2-4CCB-8E16-9FD4437BD239}" type="datetimeFigureOut">
              <a:rPr lang="hu-HU" smtClean="0"/>
              <a:t>2026.06.02.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30855-171A-4899-9598-83053EF0486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01436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C667F-A6E2-4CCB-8E16-9FD4437BD239}" type="datetimeFigureOut">
              <a:rPr lang="hu-HU" smtClean="0"/>
              <a:t>2026.06.02.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30855-171A-4899-9598-83053EF0486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90661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C667F-A6E2-4CCB-8E16-9FD4437BD239}" type="datetimeFigureOut">
              <a:rPr lang="hu-HU" smtClean="0"/>
              <a:t>2026.06.02.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30855-171A-4899-9598-83053EF0486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92615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C667F-A6E2-4CCB-8E16-9FD4437BD239}" type="datetimeFigureOut">
              <a:rPr lang="hu-HU" smtClean="0"/>
              <a:t>2026.06.02.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30855-171A-4899-9598-83053EF0486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824053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C667F-A6E2-4CCB-8E16-9FD4437BD239}" type="datetimeFigureOut">
              <a:rPr lang="hu-HU" smtClean="0"/>
              <a:t>2026.06.02.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30855-171A-4899-9598-83053EF0486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424954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C667F-A6E2-4CCB-8E16-9FD4437BD239}" type="datetimeFigureOut">
              <a:rPr lang="hu-HU" smtClean="0"/>
              <a:t>2026.06.02.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30855-171A-4899-9598-83053EF0486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706898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C667F-A6E2-4CCB-8E16-9FD4437BD239}" type="datetimeFigureOut">
              <a:rPr lang="hu-HU" smtClean="0"/>
              <a:t>2026.06.02.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30855-171A-4899-9598-83053EF0486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825160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C667F-A6E2-4CCB-8E16-9FD4437BD239}" type="datetimeFigureOut">
              <a:rPr lang="hu-HU" smtClean="0"/>
              <a:t>2026.06.02.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30855-171A-4899-9598-83053EF0486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095423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C667F-A6E2-4CCB-8E16-9FD4437BD239}" type="datetimeFigureOut">
              <a:rPr lang="hu-HU" smtClean="0"/>
              <a:t>2026.06.02.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30855-171A-4899-9598-83053EF0486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485928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C667F-A6E2-4CCB-8E16-9FD4437BD239}" type="datetimeFigureOut">
              <a:rPr lang="hu-HU" smtClean="0"/>
              <a:t>2026.06.02.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30855-171A-4899-9598-83053EF0486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30333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0C667F-A6E2-4CCB-8E16-9FD4437BD239}" type="datetimeFigureOut">
              <a:rPr lang="hu-HU" smtClean="0"/>
              <a:t>2026.06.02.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230855-171A-4899-9598-83053EF0486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69678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957431" y="1122364"/>
            <a:ext cx="9710569" cy="1373410"/>
          </a:xfrm>
        </p:spPr>
        <p:txBody>
          <a:bodyPr/>
          <a:lstStyle/>
          <a:p>
            <a:pPr algn="l"/>
            <a:r>
              <a:rPr lang="hu-HU" sz="4800" b="1" cap="all" dirty="0">
                <a:solidFill>
                  <a:srgbClr val="007C76"/>
                </a:solidFill>
                <a:latin typeface="Gill Sans MT" panose="020B0502020104020203"/>
              </a:rPr>
              <a:t>Kárpátok  alatt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957431" y="3291840"/>
            <a:ext cx="10252037" cy="1247887"/>
          </a:xfrm>
        </p:spPr>
        <p:txBody>
          <a:bodyPr/>
          <a:lstStyle/>
          <a:p>
            <a:pPr lvl="0" algn="l">
              <a:lnSpc>
                <a:spcPts val="4900"/>
              </a:lnSpc>
              <a:spcBef>
                <a:spcPts val="0"/>
              </a:spcBef>
              <a:defRPr/>
            </a:pPr>
            <a:r>
              <a:rPr lang="hu-HU" sz="3200" dirty="0">
                <a:solidFill>
                  <a:srgbClr val="007C76"/>
                </a:solidFill>
                <a:latin typeface="Gill Sans MT" panose="020B0502020104020203"/>
              </a:rPr>
              <a:t>VERSMONDÓ ÉS KÉPZŐMŰVÉSZETI ALKOTÓVERSENY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1365" y="620246"/>
            <a:ext cx="2377646" cy="2377646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430" y="5013302"/>
            <a:ext cx="4335331" cy="1023087"/>
          </a:xfrm>
          <a:prstGeom prst="rect">
            <a:avLst/>
          </a:prstGeom>
        </p:spPr>
      </p:pic>
      <p:sp>
        <p:nvSpPr>
          <p:cNvPr id="6" name="Szövegdoboz 5">
            <a:extLst>
              <a:ext uri="{FF2B5EF4-FFF2-40B4-BE49-F238E27FC236}">
                <a16:creationId xmlns:a16="http://schemas.microsoft.com/office/drawing/2014/main" xmlns="" id="{CC83361C-E868-4297-A9DF-30A0A2C1B507}"/>
              </a:ext>
            </a:extLst>
          </p:cNvPr>
          <p:cNvSpPr txBox="1"/>
          <p:nvPr/>
        </p:nvSpPr>
        <p:spPr>
          <a:xfrm>
            <a:off x="6801369" y="5316904"/>
            <a:ext cx="4214461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defTabSz="457200">
              <a:defRPr/>
            </a:pPr>
            <a:r>
              <a:rPr lang="hu-HU" sz="2800" b="1" dirty="0">
                <a:solidFill>
                  <a:srgbClr val="007C76"/>
                </a:solidFill>
                <a:latin typeface="+mj-lt"/>
                <a:ea typeface="+mn-lt"/>
                <a:cs typeface="+mn-lt"/>
              </a:rPr>
              <a:t>Nagykőrös, </a:t>
            </a:r>
            <a:r>
              <a:rPr lang="hu-HU" sz="2800" b="1" cap="all" dirty="0">
                <a:solidFill>
                  <a:srgbClr val="007C76"/>
                </a:solidFill>
                <a:latin typeface="+mj-lt"/>
                <a:ea typeface="+mn-lt"/>
                <a:cs typeface="+mn-lt"/>
              </a:rPr>
              <a:t>2026. </a:t>
            </a:r>
            <a:r>
              <a:rPr lang="hu-HU" sz="2800" b="1" dirty="0">
                <a:solidFill>
                  <a:srgbClr val="007C76"/>
                </a:solidFill>
                <a:latin typeface="+mj-lt"/>
                <a:ea typeface="+mn-lt"/>
                <a:cs typeface="+mn-lt"/>
              </a:rPr>
              <a:t>június</a:t>
            </a:r>
            <a:r>
              <a:rPr lang="hu-HU" sz="2800" b="1" cap="all" dirty="0">
                <a:solidFill>
                  <a:srgbClr val="007C76"/>
                </a:solidFill>
                <a:latin typeface="+mj-lt"/>
                <a:ea typeface="+mn-lt"/>
                <a:cs typeface="+mn-lt"/>
              </a:rPr>
              <a:t> 3.</a:t>
            </a:r>
            <a:endParaRPr lang="hu-HU" sz="2800" b="1" dirty="0">
              <a:solidFill>
                <a:srgbClr val="007C76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325454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6B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7308" y="277091"/>
            <a:ext cx="4184073" cy="1717964"/>
          </a:xfrm>
          <a:solidFill>
            <a:srgbClr val="E6E6B1"/>
          </a:solidFill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hu-HU" sz="4000" b="1" dirty="0">
                <a:solidFill>
                  <a:srgbClr val="663300"/>
                </a:solidFill>
                <a:latin typeface="Book Antiqua" panose="02040602050305030304" pitchFamily="18" charset="0"/>
              </a:rPr>
              <a:t>BRONZ FOKOZAT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37308" y="2161310"/>
            <a:ext cx="5360267" cy="665018"/>
          </a:xfrm>
        </p:spPr>
        <p:txBody>
          <a:bodyPr>
            <a:normAutofit/>
          </a:bodyPr>
          <a:lstStyle/>
          <a:p>
            <a:r>
              <a:rPr lang="hu-HU" sz="2800" dirty="0">
                <a:latin typeface="Book Antiqua" panose="02040602050305030304" pitchFamily="18" charset="0"/>
              </a:rPr>
              <a:t>Albert Gizella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37309" y="3076687"/>
            <a:ext cx="5098474" cy="110738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hu-HU" sz="2000" dirty="0">
                <a:latin typeface="Book Antiqua" panose="02040602050305030304" pitchFamily="18" charset="0"/>
              </a:rPr>
              <a:t>Károli Gáspár Református Egyetem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hu-HU" sz="2000" dirty="0">
                <a:latin typeface="Book Antiqua" panose="02040602050305030304" pitchFamily="18" charset="0"/>
              </a:rPr>
              <a:t>Pedagógiai Kar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282466" y="5615491"/>
            <a:ext cx="4658061" cy="753035"/>
          </a:xfrm>
        </p:spPr>
        <p:txBody>
          <a:bodyPr>
            <a:normAutofit/>
          </a:bodyPr>
          <a:lstStyle/>
          <a:p>
            <a:pPr algn="ctr"/>
            <a:r>
              <a:rPr lang="hu-HU" sz="3200" b="0" dirty="0">
                <a:latin typeface="Book Antiqua" panose="02040602050305030304" pitchFamily="18" charset="0"/>
              </a:rPr>
              <a:t>A vándor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37308" y="4434433"/>
            <a:ext cx="5098475" cy="1755230"/>
          </a:xfrm>
        </p:spPr>
        <p:txBody>
          <a:bodyPr/>
          <a:lstStyle/>
          <a:p>
            <a:pPr marL="0" indent="0">
              <a:buNone/>
            </a:pPr>
            <a:r>
              <a:rPr lang="hu-HU" sz="1800" dirty="0">
                <a:latin typeface="Book Antiqua" panose="02040602050305030304" pitchFamily="18" charset="0"/>
              </a:rPr>
              <a:t>Felkészítő oktató</a:t>
            </a:r>
          </a:p>
          <a:p>
            <a:pPr marL="0" indent="0">
              <a:buNone/>
            </a:pPr>
            <a:r>
              <a:rPr lang="hu-HU" sz="2400" b="1" dirty="0">
                <a:latin typeface="Book Antiqua" panose="02040602050305030304" pitchFamily="18" charset="0"/>
              </a:rPr>
              <a:t>Somodi Ildikó</a:t>
            </a:r>
          </a:p>
        </p:txBody>
      </p:sp>
      <p:pic>
        <p:nvPicPr>
          <p:cNvPr id="9" name="Kép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3946" y="296620"/>
            <a:ext cx="4255097" cy="53188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Placeholder 10">
            <a:extLst>
              <a:ext uri="{FF2B5EF4-FFF2-40B4-BE49-F238E27FC236}">
                <a16:creationId xmlns:a16="http://schemas.microsoft.com/office/drawing/2014/main" xmlns="" id="{BB46A3CF-D598-054E-1602-D9ADDDC6ED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00" r="8600"/>
          <a:stretch>
            <a:fillRect/>
          </a:stretch>
        </p:blipFill>
        <p:spPr>
          <a:xfrm>
            <a:off x="6811494" y="526056"/>
            <a:ext cx="3600000" cy="48600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11392246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6B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7308" y="277091"/>
            <a:ext cx="4184073" cy="1717964"/>
          </a:xfrm>
          <a:solidFill>
            <a:srgbClr val="E6E6B1"/>
          </a:solidFill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hu-HU" sz="4000" b="1" dirty="0">
                <a:solidFill>
                  <a:srgbClr val="663300"/>
                </a:solidFill>
                <a:latin typeface="Book Antiqua" panose="02040602050305030304" pitchFamily="18" charset="0"/>
              </a:rPr>
              <a:t>BRONZ FOKOZAT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37308" y="2161310"/>
            <a:ext cx="5360267" cy="665018"/>
          </a:xfrm>
        </p:spPr>
        <p:txBody>
          <a:bodyPr>
            <a:normAutofit/>
          </a:bodyPr>
          <a:lstStyle/>
          <a:p>
            <a:r>
              <a:rPr lang="hu-HU" sz="2800" dirty="0" err="1">
                <a:latin typeface="Book Antiqua" panose="02040602050305030304" pitchFamily="18" charset="0"/>
              </a:rPr>
              <a:t>Bakti</a:t>
            </a:r>
            <a:r>
              <a:rPr lang="hu-HU" sz="2800" dirty="0">
                <a:latin typeface="Book Antiqua" panose="02040602050305030304" pitchFamily="18" charset="0"/>
              </a:rPr>
              <a:t> Erika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37309" y="3076687"/>
            <a:ext cx="5098474" cy="110738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hu-HU" sz="2000" dirty="0">
                <a:latin typeface="Book Antiqua" panose="02040602050305030304" pitchFamily="18" charset="0"/>
              </a:rPr>
              <a:t>Nyíregyházi Egyetem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hu-HU" sz="2000" dirty="0">
                <a:latin typeface="Book Antiqua" panose="02040602050305030304" pitchFamily="18" charset="0"/>
              </a:rPr>
              <a:t>Vizuális Kultúra Intézet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282466" y="5615491"/>
            <a:ext cx="4658061" cy="753035"/>
          </a:xfrm>
        </p:spPr>
        <p:txBody>
          <a:bodyPr>
            <a:normAutofit/>
          </a:bodyPr>
          <a:lstStyle/>
          <a:p>
            <a:pPr algn="ctr"/>
            <a:r>
              <a:rPr lang="hu-HU" sz="3200" b="0" dirty="0">
                <a:latin typeface="Book Antiqua" panose="02040602050305030304" pitchFamily="18" charset="0"/>
              </a:rPr>
              <a:t>Arany és kék szavakkal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37308" y="4434433"/>
            <a:ext cx="5098475" cy="1755230"/>
          </a:xfrm>
        </p:spPr>
        <p:txBody>
          <a:bodyPr/>
          <a:lstStyle/>
          <a:p>
            <a:pPr marL="0" indent="0">
              <a:buNone/>
            </a:pPr>
            <a:r>
              <a:rPr lang="hu-HU" sz="1800" dirty="0">
                <a:latin typeface="Book Antiqua" panose="02040602050305030304" pitchFamily="18" charset="0"/>
              </a:rPr>
              <a:t>Felkészítő oktató</a:t>
            </a:r>
          </a:p>
          <a:p>
            <a:pPr marL="0" indent="0">
              <a:buNone/>
            </a:pPr>
            <a:r>
              <a:rPr lang="hu-HU" sz="2400" b="1" dirty="0" err="1">
                <a:latin typeface="Book Antiqua" panose="02040602050305030304" pitchFamily="18" charset="0"/>
              </a:rPr>
              <a:t>Zielinski</a:t>
            </a:r>
            <a:r>
              <a:rPr lang="hu-HU" sz="2400" b="1" dirty="0">
                <a:latin typeface="Book Antiqua" panose="02040602050305030304" pitchFamily="18" charset="0"/>
              </a:rPr>
              <a:t> Tibor</a:t>
            </a:r>
          </a:p>
        </p:txBody>
      </p:sp>
      <p:pic>
        <p:nvPicPr>
          <p:cNvPr id="9" name="Kép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3946" y="296620"/>
            <a:ext cx="4255097" cy="53188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Placeholder 10">
            <a:extLst>
              <a:ext uri="{FF2B5EF4-FFF2-40B4-BE49-F238E27FC236}">
                <a16:creationId xmlns:a16="http://schemas.microsoft.com/office/drawing/2014/main" xmlns="" id="{A3F9E88D-3FA4-AC90-BD81-1CC8FE3465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" r="32"/>
          <a:stretch>
            <a:fillRect/>
          </a:stretch>
        </p:blipFill>
        <p:spPr>
          <a:xfrm>
            <a:off x="6811494" y="526056"/>
            <a:ext cx="3600000" cy="48600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19597002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6B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7308" y="277091"/>
            <a:ext cx="4184073" cy="1717964"/>
          </a:xfrm>
          <a:solidFill>
            <a:srgbClr val="E6E6B1"/>
          </a:solidFill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hu-HU" sz="4000" b="1" dirty="0">
                <a:solidFill>
                  <a:srgbClr val="663300"/>
                </a:solidFill>
                <a:latin typeface="Book Antiqua" panose="02040602050305030304" pitchFamily="18" charset="0"/>
              </a:rPr>
              <a:t>BRONZ FOKOZAT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37308" y="2161310"/>
            <a:ext cx="5360267" cy="665018"/>
          </a:xfrm>
        </p:spPr>
        <p:txBody>
          <a:bodyPr>
            <a:normAutofit/>
          </a:bodyPr>
          <a:lstStyle/>
          <a:p>
            <a:r>
              <a:rPr lang="hu-HU" sz="2800" dirty="0">
                <a:latin typeface="Book Antiqua" panose="02040602050305030304" pitchFamily="18" charset="0"/>
              </a:rPr>
              <a:t>Balla Szilvia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37309" y="3076687"/>
            <a:ext cx="5098474" cy="1107387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hu-HU" sz="2000" dirty="0">
                <a:latin typeface="Book Antiqua" panose="02040602050305030304" pitchFamily="18" charset="0"/>
              </a:rPr>
              <a:t>Bukaresti Egyetem 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hu-HU" sz="2000" dirty="0">
                <a:latin typeface="Book Antiqua" panose="02040602050305030304" pitchFamily="18" charset="0"/>
              </a:rPr>
              <a:t>Pszichológiai és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hu-HU" sz="2000" dirty="0">
                <a:latin typeface="Book Antiqua" panose="02040602050305030304" pitchFamily="18" charset="0"/>
              </a:rPr>
              <a:t>Neveléstudományi Kar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282466" y="5615491"/>
            <a:ext cx="4658061" cy="753035"/>
          </a:xfrm>
        </p:spPr>
        <p:txBody>
          <a:bodyPr>
            <a:normAutofit/>
          </a:bodyPr>
          <a:lstStyle/>
          <a:p>
            <a:pPr algn="ctr"/>
            <a:r>
              <a:rPr lang="hu-HU" sz="3200" b="0" dirty="0">
                <a:latin typeface="Book Antiqua" panose="02040602050305030304" pitchFamily="18" charset="0"/>
              </a:rPr>
              <a:t>Arany és kék szavakkal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37308" y="4434433"/>
            <a:ext cx="5098475" cy="175523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hu-HU" sz="2400" b="1" dirty="0">
              <a:latin typeface="Book Antiqua" panose="02040602050305030304" pitchFamily="18" charset="0"/>
            </a:endParaRPr>
          </a:p>
        </p:txBody>
      </p:sp>
      <p:pic>
        <p:nvPicPr>
          <p:cNvPr id="9" name="Kép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3946" y="296620"/>
            <a:ext cx="4255097" cy="53188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Placeholder 11">
            <a:extLst>
              <a:ext uri="{FF2B5EF4-FFF2-40B4-BE49-F238E27FC236}">
                <a16:creationId xmlns:a16="http://schemas.microsoft.com/office/drawing/2014/main" xmlns="" id="{54258D39-C67D-4A46-9201-FF68241FC0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56" b="3156"/>
          <a:stretch>
            <a:fillRect/>
          </a:stretch>
        </p:blipFill>
        <p:spPr>
          <a:xfrm>
            <a:off x="6811494" y="526056"/>
            <a:ext cx="3600000" cy="48600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12552766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6B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7308" y="277091"/>
            <a:ext cx="4184073" cy="1717964"/>
          </a:xfrm>
          <a:solidFill>
            <a:srgbClr val="E6E6B1"/>
          </a:solidFill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hu-HU" sz="4000" b="1" dirty="0">
                <a:solidFill>
                  <a:srgbClr val="663300"/>
                </a:solidFill>
                <a:latin typeface="Book Antiqua" panose="02040602050305030304" pitchFamily="18" charset="0"/>
              </a:rPr>
              <a:t>BRONZ FOKOZAT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37308" y="2161310"/>
            <a:ext cx="5360267" cy="665018"/>
          </a:xfrm>
        </p:spPr>
        <p:txBody>
          <a:bodyPr>
            <a:normAutofit/>
          </a:bodyPr>
          <a:lstStyle/>
          <a:p>
            <a:r>
              <a:rPr lang="hu-HU" sz="2800" dirty="0" err="1">
                <a:latin typeface="Book Antiqua" panose="02040602050305030304" pitchFamily="18" charset="0"/>
              </a:rPr>
              <a:t>Cserti</a:t>
            </a:r>
            <a:r>
              <a:rPr lang="hu-HU" sz="2800" dirty="0">
                <a:latin typeface="Book Antiqua" panose="02040602050305030304" pitchFamily="18" charset="0"/>
              </a:rPr>
              <a:t> Csapó Kamilla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37309" y="3076687"/>
            <a:ext cx="5098474" cy="110738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hu-HU" sz="2000" dirty="0">
                <a:latin typeface="Book Antiqua" panose="02040602050305030304" pitchFamily="18" charset="0"/>
              </a:rPr>
              <a:t>Eötvös József Főiskola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282466" y="5615491"/>
            <a:ext cx="4658061" cy="753035"/>
          </a:xfrm>
        </p:spPr>
        <p:txBody>
          <a:bodyPr>
            <a:normAutofit/>
          </a:bodyPr>
          <a:lstStyle/>
          <a:p>
            <a:pPr algn="ctr"/>
            <a:r>
              <a:rPr lang="hu-HU" sz="3200" b="0" dirty="0">
                <a:latin typeface="Book Antiqua" panose="02040602050305030304" pitchFamily="18" charset="0"/>
              </a:rPr>
              <a:t>Arany és kék szavakkal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37308" y="4434433"/>
            <a:ext cx="5098475" cy="1755230"/>
          </a:xfrm>
        </p:spPr>
        <p:txBody>
          <a:bodyPr/>
          <a:lstStyle/>
          <a:p>
            <a:pPr marL="0" indent="0">
              <a:buNone/>
            </a:pPr>
            <a:r>
              <a:rPr lang="hu-HU" sz="1800" dirty="0">
                <a:latin typeface="Book Antiqua" panose="02040602050305030304" pitchFamily="18" charset="0"/>
              </a:rPr>
              <a:t>Felkészítő oktató</a:t>
            </a:r>
          </a:p>
          <a:p>
            <a:pPr marL="0" indent="0">
              <a:buNone/>
            </a:pPr>
            <a:r>
              <a:rPr lang="hu-HU" sz="2400" b="1" dirty="0">
                <a:latin typeface="Book Antiqua" panose="02040602050305030304" pitchFamily="18" charset="0"/>
              </a:rPr>
              <a:t>Szabó Áron</a:t>
            </a:r>
          </a:p>
        </p:txBody>
      </p:sp>
      <p:pic>
        <p:nvPicPr>
          <p:cNvPr id="8" name="Kép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5943" y="882128"/>
            <a:ext cx="6451897" cy="460818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Kép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1281" y="1204848"/>
            <a:ext cx="5761219" cy="3962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9047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6B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7308" y="277091"/>
            <a:ext cx="4184073" cy="1717964"/>
          </a:xfrm>
          <a:solidFill>
            <a:srgbClr val="E6E6B1"/>
          </a:solidFill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hu-HU" sz="4000" b="1" dirty="0">
                <a:solidFill>
                  <a:srgbClr val="663300"/>
                </a:solidFill>
                <a:latin typeface="Book Antiqua" panose="02040602050305030304" pitchFamily="18" charset="0"/>
              </a:rPr>
              <a:t>BRONZ FOKOZAT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37308" y="2161310"/>
            <a:ext cx="5360267" cy="665018"/>
          </a:xfrm>
        </p:spPr>
        <p:txBody>
          <a:bodyPr>
            <a:normAutofit/>
          </a:bodyPr>
          <a:lstStyle/>
          <a:p>
            <a:r>
              <a:rPr lang="hu-HU" sz="2800" dirty="0">
                <a:latin typeface="Book Antiqua" panose="02040602050305030304" pitchFamily="18" charset="0"/>
              </a:rPr>
              <a:t>Fenyvesi Csilla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37309" y="3076687"/>
            <a:ext cx="5098474" cy="110738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hu-HU" sz="2000" dirty="0">
                <a:latin typeface="Book Antiqua" panose="02040602050305030304" pitchFamily="18" charset="0"/>
              </a:rPr>
              <a:t>Eszterházy Károly Katolikus Egyetem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hu-HU" sz="2000" dirty="0">
                <a:latin typeface="Book Antiqua" panose="02040602050305030304" pitchFamily="18" charset="0"/>
              </a:rPr>
              <a:t>Jászberényi Campus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282466" y="5615491"/>
            <a:ext cx="4658061" cy="753035"/>
          </a:xfrm>
        </p:spPr>
        <p:txBody>
          <a:bodyPr>
            <a:normAutofit/>
          </a:bodyPr>
          <a:lstStyle/>
          <a:p>
            <a:pPr algn="ctr"/>
            <a:r>
              <a:rPr lang="hu-HU" sz="3200" b="0" dirty="0">
                <a:latin typeface="Book Antiqua" panose="02040602050305030304" pitchFamily="18" charset="0"/>
              </a:rPr>
              <a:t>Templomablak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37308" y="4434433"/>
            <a:ext cx="5098475" cy="1755230"/>
          </a:xfrm>
        </p:spPr>
        <p:txBody>
          <a:bodyPr/>
          <a:lstStyle/>
          <a:p>
            <a:pPr marL="0" indent="0">
              <a:buNone/>
            </a:pPr>
            <a:endParaRPr lang="hu-HU" sz="2400" b="1" dirty="0">
              <a:latin typeface="Book Antiqua" panose="02040602050305030304" pitchFamily="18" charset="0"/>
            </a:endParaRPr>
          </a:p>
        </p:txBody>
      </p:sp>
      <p:pic>
        <p:nvPicPr>
          <p:cNvPr id="9" name="Kép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3946" y="296620"/>
            <a:ext cx="4255097" cy="53188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Placeholder 13">
            <a:extLst>
              <a:ext uri="{FF2B5EF4-FFF2-40B4-BE49-F238E27FC236}">
                <a16:creationId xmlns:a16="http://schemas.microsoft.com/office/drawing/2014/main" xmlns="" id="{4110680A-AF6F-B366-A95E-BF316A1872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5" b="615"/>
          <a:stretch>
            <a:fillRect/>
          </a:stretch>
        </p:blipFill>
        <p:spPr>
          <a:xfrm>
            <a:off x="6811494" y="526056"/>
            <a:ext cx="3600000" cy="48600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40056481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6B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7308" y="277091"/>
            <a:ext cx="4184073" cy="1717964"/>
          </a:xfrm>
          <a:solidFill>
            <a:srgbClr val="E6E6B1"/>
          </a:solidFill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hu-HU" sz="4000" b="1" dirty="0">
                <a:solidFill>
                  <a:srgbClr val="663300"/>
                </a:solidFill>
                <a:latin typeface="Book Antiqua" panose="02040602050305030304" pitchFamily="18" charset="0"/>
              </a:rPr>
              <a:t>BRONZ FOKOZAT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37308" y="2161310"/>
            <a:ext cx="5360267" cy="665018"/>
          </a:xfrm>
        </p:spPr>
        <p:txBody>
          <a:bodyPr>
            <a:normAutofit/>
          </a:bodyPr>
          <a:lstStyle/>
          <a:p>
            <a:r>
              <a:rPr lang="hu-HU" sz="2800" dirty="0">
                <a:latin typeface="Book Antiqua" panose="02040602050305030304" pitchFamily="18" charset="0"/>
              </a:rPr>
              <a:t>Födi Renáta Dóra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37309" y="3076687"/>
            <a:ext cx="5098474" cy="110738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hu-HU" sz="2000" dirty="0">
                <a:latin typeface="Book Antiqua" panose="02040602050305030304" pitchFamily="18" charset="0"/>
              </a:rPr>
              <a:t>Károli Gáspár Református Egyetem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hu-HU" sz="2000" dirty="0">
                <a:latin typeface="Book Antiqua" panose="02040602050305030304" pitchFamily="18" charset="0"/>
              </a:rPr>
              <a:t>Pedagógiai Kar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282466" y="5615491"/>
            <a:ext cx="4658061" cy="753035"/>
          </a:xfrm>
        </p:spPr>
        <p:txBody>
          <a:bodyPr>
            <a:normAutofit/>
          </a:bodyPr>
          <a:lstStyle/>
          <a:p>
            <a:pPr algn="ctr"/>
            <a:r>
              <a:rPr lang="hu-HU" sz="3200" b="0" dirty="0">
                <a:latin typeface="Book Antiqua" panose="02040602050305030304" pitchFamily="18" charset="0"/>
              </a:rPr>
              <a:t>Arany és kék szavakkal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37308" y="4434433"/>
            <a:ext cx="5098475" cy="1755230"/>
          </a:xfrm>
        </p:spPr>
        <p:txBody>
          <a:bodyPr/>
          <a:lstStyle/>
          <a:p>
            <a:pPr marL="0" lvl="0" indent="0">
              <a:buNone/>
            </a:pPr>
            <a:r>
              <a:rPr lang="hu-HU" sz="1800" dirty="0">
                <a:solidFill>
                  <a:prstClr val="black"/>
                </a:solidFill>
                <a:latin typeface="Book Antiqua" panose="02040602050305030304" pitchFamily="18" charset="0"/>
              </a:rPr>
              <a:t>Felkészítő oktató</a:t>
            </a:r>
          </a:p>
          <a:p>
            <a:pPr marL="0" lvl="0" indent="0">
              <a:buNone/>
            </a:pPr>
            <a:r>
              <a:rPr lang="hu-HU" sz="2400" b="1" dirty="0">
                <a:solidFill>
                  <a:prstClr val="black"/>
                </a:solidFill>
                <a:latin typeface="Book Antiqua" panose="02040602050305030304" pitchFamily="18" charset="0"/>
              </a:rPr>
              <a:t>Tóth Alisa</a:t>
            </a:r>
          </a:p>
          <a:p>
            <a:pPr marL="0" indent="0">
              <a:buNone/>
            </a:pPr>
            <a:endParaRPr lang="hu-HU" sz="2400" b="1" dirty="0">
              <a:latin typeface="Book Antiqua" panose="02040602050305030304" pitchFamily="18" charset="0"/>
            </a:endParaRPr>
          </a:p>
        </p:txBody>
      </p:sp>
      <p:pic>
        <p:nvPicPr>
          <p:cNvPr id="9" name="Kép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3946" y="296620"/>
            <a:ext cx="4255097" cy="53188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Placeholder 10">
            <a:extLst>
              <a:ext uri="{FF2B5EF4-FFF2-40B4-BE49-F238E27FC236}">
                <a16:creationId xmlns:a16="http://schemas.microsoft.com/office/drawing/2014/main" xmlns="" id="{499E1E43-CB9E-1358-FE2D-FEF9487FC7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0" b="1120"/>
          <a:stretch>
            <a:fillRect/>
          </a:stretch>
        </p:blipFill>
        <p:spPr>
          <a:xfrm>
            <a:off x="6811494" y="526056"/>
            <a:ext cx="3600000" cy="48600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15648502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6B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7308" y="277091"/>
            <a:ext cx="4184073" cy="1717964"/>
          </a:xfrm>
          <a:solidFill>
            <a:srgbClr val="E6E6B1"/>
          </a:solidFill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hu-HU" sz="4000" b="1" dirty="0">
                <a:solidFill>
                  <a:srgbClr val="663300"/>
                </a:solidFill>
                <a:latin typeface="Book Antiqua" panose="02040602050305030304" pitchFamily="18" charset="0"/>
              </a:rPr>
              <a:t>BRONZ FOKOZAT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37308" y="2161310"/>
            <a:ext cx="5360267" cy="665018"/>
          </a:xfrm>
        </p:spPr>
        <p:txBody>
          <a:bodyPr>
            <a:normAutofit/>
          </a:bodyPr>
          <a:lstStyle/>
          <a:p>
            <a:r>
              <a:rPr lang="hu-HU" sz="2800" dirty="0">
                <a:latin typeface="Book Antiqua" panose="02040602050305030304" pitchFamily="18" charset="0"/>
              </a:rPr>
              <a:t>Gáspár Virág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37309" y="3076687"/>
            <a:ext cx="5098474" cy="110738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hu-HU" sz="2000" dirty="0">
                <a:latin typeface="Book Antiqua" panose="02040602050305030304" pitchFamily="18" charset="0"/>
              </a:rPr>
              <a:t>Eötvös József Főiskola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282466" y="5615491"/>
            <a:ext cx="4658061" cy="753035"/>
          </a:xfrm>
        </p:spPr>
        <p:txBody>
          <a:bodyPr>
            <a:normAutofit/>
          </a:bodyPr>
          <a:lstStyle/>
          <a:p>
            <a:pPr algn="ctr"/>
            <a:r>
              <a:rPr lang="hu-HU" sz="3200" b="0" dirty="0">
                <a:latin typeface="Book Antiqua" panose="02040602050305030304" pitchFamily="18" charset="0"/>
              </a:rPr>
              <a:t>Arany és kék szavakkal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37308" y="4434433"/>
            <a:ext cx="5098475" cy="1755230"/>
          </a:xfrm>
        </p:spPr>
        <p:txBody>
          <a:bodyPr/>
          <a:lstStyle/>
          <a:p>
            <a:pPr marL="0" lvl="0" indent="0">
              <a:buNone/>
            </a:pPr>
            <a:r>
              <a:rPr lang="hu-HU" sz="1800" dirty="0">
                <a:solidFill>
                  <a:prstClr val="black"/>
                </a:solidFill>
                <a:latin typeface="Book Antiqua" panose="02040602050305030304" pitchFamily="18" charset="0"/>
              </a:rPr>
              <a:t>Felkészítő oktató</a:t>
            </a:r>
          </a:p>
          <a:p>
            <a:pPr marL="0" lvl="0" indent="0">
              <a:buNone/>
            </a:pPr>
            <a:r>
              <a:rPr lang="hu-HU" sz="2400" b="1" dirty="0">
                <a:solidFill>
                  <a:prstClr val="black"/>
                </a:solidFill>
                <a:latin typeface="Book Antiqua" panose="02040602050305030304" pitchFamily="18" charset="0"/>
              </a:rPr>
              <a:t>Szabó Áron</a:t>
            </a:r>
          </a:p>
          <a:p>
            <a:pPr marL="0" indent="0">
              <a:buNone/>
            </a:pPr>
            <a:endParaRPr lang="hu-HU" sz="2400" b="1" dirty="0">
              <a:latin typeface="Book Antiqua" panose="02040602050305030304" pitchFamily="18" charset="0"/>
            </a:endParaRPr>
          </a:p>
        </p:txBody>
      </p:sp>
      <p:pic>
        <p:nvPicPr>
          <p:cNvPr id="9" name="Kép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3946" y="296620"/>
            <a:ext cx="4255097" cy="53188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Placeholder 10">
            <a:extLst>
              <a:ext uri="{FF2B5EF4-FFF2-40B4-BE49-F238E27FC236}">
                <a16:creationId xmlns:a16="http://schemas.microsoft.com/office/drawing/2014/main" xmlns="" id="{26F7CE74-F718-4A67-B89E-CDF097D427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" r="555"/>
          <a:stretch>
            <a:fillRect/>
          </a:stretch>
        </p:blipFill>
        <p:spPr>
          <a:xfrm>
            <a:off x="6811494" y="526055"/>
            <a:ext cx="3600000" cy="48600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35000061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6B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7308" y="277091"/>
            <a:ext cx="4184073" cy="1717964"/>
          </a:xfrm>
          <a:solidFill>
            <a:srgbClr val="E6E6B1"/>
          </a:solidFill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hu-HU" sz="4000" b="1" dirty="0">
                <a:solidFill>
                  <a:srgbClr val="663300"/>
                </a:solidFill>
                <a:latin typeface="Book Antiqua" panose="02040602050305030304" pitchFamily="18" charset="0"/>
              </a:rPr>
              <a:t>BRONZ FOKOZAT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37308" y="2161310"/>
            <a:ext cx="5360267" cy="665018"/>
          </a:xfrm>
        </p:spPr>
        <p:txBody>
          <a:bodyPr>
            <a:normAutofit/>
          </a:bodyPr>
          <a:lstStyle/>
          <a:p>
            <a:r>
              <a:rPr lang="hu-HU" sz="2800" dirty="0" err="1">
                <a:latin typeface="Book Antiqua" panose="02040602050305030304" pitchFamily="18" charset="0"/>
              </a:rPr>
              <a:t>Gavlik</a:t>
            </a:r>
            <a:r>
              <a:rPr lang="hu-HU" sz="2800" dirty="0">
                <a:latin typeface="Book Antiqua" panose="02040602050305030304" pitchFamily="18" charset="0"/>
              </a:rPr>
              <a:t> Rita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37309" y="3076687"/>
            <a:ext cx="5098474" cy="110738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hu-HU" sz="2000" dirty="0">
                <a:latin typeface="Book Antiqua" panose="02040602050305030304" pitchFamily="18" charset="0"/>
              </a:rPr>
              <a:t>Eötvös József Főiskola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282466" y="5615491"/>
            <a:ext cx="4658061" cy="753035"/>
          </a:xfrm>
        </p:spPr>
        <p:txBody>
          <a:bodyPr>
            <a:normAutofit/>
          </a:bodyPr>
          <a:lstStyle/>
          <a:p>
            <a:pPr algn="ctr"/>
            <a:r>
              <a:rPr lang="hu-HU" sz="3200" b="0" dirty="0">
                <a:latin typeface="Book Antiqua" panose="02040602050305030304" pitchFamily="18" charset="0"/>
              </a:rPr>
              <a:t>Arany és kék szavakkal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37308" y="4434433"/>
            <a:ext cx="5098475" cy="1755230"/>
          </a:xfrm>
        </p:spPr>
        <p:txBody>
          <a:bodyPr/>
          <a:lstStyle/>
          <a:p>
            <a:pPr marL="0" lvl="0" indent="0">
              <a:buNone/>
            </a:pPr>
            <a:r>
              <a:rPr lang="hu-HU" sz="1800" dirty="0">
                <a:solidFill>
                  <a:prstClr val="black"/>
                </a:solidFill>
                <a:latin typeface="Book Antiqua" panose="02040602050305030304" pitchFamily="18" charset="0"/>
              </a:rPr>
              <a:t>Felkészítő oktató</a:t>
            </a:r>
          </a:p>
          <a:p>
            <a:pPr marL="0" lvl="0" indent="0">
              <a:buNone/>
            </a:pPr>
            <a:r>
              <a:rPr lang="hu-HU" sz="2400" b="1" dirty="0">
                <a:solidFill>
                  <a:prstClr val="black"/>
                </a:solidFill>
                <a:latin typeface="Book Antiqua" panose="02040602050305030304" pitchFamily="18" charset="0"/>
              </a:rPr>
              <a:t>Szabó Áron</a:t>
            </a:r>
          </a:p>
          <a:p>
            <a:pPr marL="0" indent="0">
              <a:buNone/>
            </a:pPr>
            <a:endParaRPr lang="hu-HU" sz="2400" b="1" dirty="0">
              <a:latin typeface="Book Antiqua" panose="02040602050305030304" pitchFamily="18" charset="0"/>
            </a:endParaRPr>
          </a:p>
        </p:txBody>
      </p:sp>
      <p:pic>
        <p:nvPicPr>
          <p:cNvPr id="9" name="Kép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3946" y="296620"/>
            <a:ext cx="4255097" cy="53188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Placeholder 13">
            <a:extLst>
              <a:ext uri="{FF2B5EF4-FFF2-40B4-BE49-F238E27FC236}">
                <a16:creationId xmlns:a16="http://schemas.microsoft.com/office/drawing/2014/main" xmlns="" id="{76495EC8-2A01-D6A6-22B0-2EA95E8B71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9" r="3409"/>
          <a:stretch>
            <a:fillRect/>
          </a:stretch>
        </p:blipFill>
        <p:spPr>
          <a:xfrm>
            <a:off x="6811494" y="526056"/>
            <a:ext cx="3600000" cy="48600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5126405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6B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7308" y="277091"/>
            <a:ext cx="4184073" cy="1717964"/>
          </a:xfrm>
          <a:solidFill>
            <a:srgbClr val="E6E6B1"/>
          </a:solidFill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hu-HU" sz="4000" b="1" dirty="0">
                <a:solidFill>
                  <a:srgbClr val="663300"/>
                </a:solidFill>
                <a:latin typeface="Book Antiqua" panose="02040602050305030304" pitchFamily="18" charset="0"/>
              </a:rPr>
              <a:t>BRONZ FOKOZAT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37308" y="2161310"/>
            <a:ext cx="5360267" cy="665018"/>
          </a:xfrm>
        </p:spPr>
        <p:txBody>
          <a:bodyPr>
            <a:normAutofit/>
          </a:bodyPr>
          <a:lstStyle/>
          <a:p>
            <a:r>
              <a:rPr lang="hu-HU" sz="2800" dirty="0" err="1">
                <a:latin typeface="Book Antiqua" panose="02040602050305030304" pitchFamily="18" charset="0"/>
              </a:rPr>
              <a:t>Hamran</a:t>
            </a:r>
            <a:r>
              <a:rPr lang="hu-HU" sz="2800" dirty="0">
                <a:latin typeface="Book Antiqua" panose="02040602050305030304" pitchFamily="18" charset="0"/>
              </a:rPr>
              <a:t> Bianka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37309" y="3076687"/>
            <a:ext cx="5098474" cy="110738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hu-HU" sz="2000" dirty="0">
                <a:latin typeface="Book Antiqua" panose="02040602050305030304" pitchFamily="18" charset="0"/>
              </a:rPr>
              <a:t>Selye János Egyetem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hu-HU" sz="2000" dirty="0">
                <a:latin typeface="Book Antiqua" panose="02040602050305030304" pitchFamily="18" charset="0"/>
              </a:rPr>
              <a:t>Tanárképző Kar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282466" y="5615491"/>
            <a:ext cx="4658061" cy="753035"/>
          </a:xfrm>
        </p:spPr>
        <p:txBody>
          <a:bodyPr>
            <a:normAutofit/>
          </a:bodyPr>
          <a:lstStyle/>
          <a:p>
            <a:pPr algn="ctr"/>
            <a:r>
              <a:rPr lang="hu-HU" sz="3200" b="0" dirty="0">
                <a:latin typeface="Book Antiqua" panose="02040602050305030304" pitchFamily="18" charset="0"/>
              </a:rPr>
              <a:t>Fáraók sírja felé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37308" y="4434433"/>
            <a:ext cx="5098475" cy="1755230"/>
          </a:xfrm>
        </p:spPr>
        <p:txBody>
          <a:bodyPr/>
          <a:lstStyle/>
          <a:p>
            <a:pPr marL="0" indent="0">
              <a:buNone/>
            </a:pPr>
            <a:r>
              <a:rPr lang="hu-HU" sz="1800" dirty="0">
                <a:latin typeface="Book Antiqua" panose="02040602050305030304" pitchFamily="18" charset="0"/>
              </a:rPr>
              <a:t>Felkészítő oktató</a:t>
            </a:r>
          </a:p>
          <a:p>
            <a:pPr marL="0" indent="0">
              <a:buNone/>
            </a:pPr>
            <a:r>
              <a:rPr lang="hu-HU" sz="2400" b="1" dirty="0">
                <a:latin typeface="Book Antiqua" panose="02040602050305030304" pitchFamily="18" charset="0"/>
              </a:rPr>
              <a:t>Nagy Csilla</a:t>
            </a:r>
          </a:p>
        </p:txBody>
      </p:sp>
      <p:pic>
        <p:nvPicPr>
          <p:cNvPr id="8" name="Kép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5943" y="882128"/>
            <a:ext cx="6451897" cy="460818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Placeholder 11">
            <a:extLst>
              <a:ext uri="{FF2B5EF4-FFF2-40B4-BE49-F238E27FC236}">
                <a16:creationId xmlns:a16="http://schemas.microsoft.com/office/drawing/2014/main" xmlns="" id="{2B83CC1C-3023-4348-2194-A6C05AFA9D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0" b="1310"/>
          <a:stretch>
            <a:fillRect/>
          </a:stretch>
        </p:blipFill>
        <p:spPr>
          <a:xfrm>
            <a:off x="5541891" y="1206220"/>
            <a:ext cx="5760000" cy="39600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9774294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6B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7308" y="277091"/>
            <a:ext cx="4184073" cy="1717964"/>
          </a:xfrm>
          <a:solidFill>
            <a:srgbClr val="E6E6B1"/>
          </a:solidFill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hu-HU" sz="4000" b="1" dirty="0">
                <a:solidFill>
                  <a:srgbClr val="663300"/>
                </a:solidFill>
                <a:latin typeface="Book Antiqua" panose="02040602050305030304" pitchFamily="18" charset="0"/>
              </a:rPr>
              <a:t>BRONZ FOKOZAT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37308" y="2161310"/>
            <a:ext cx="5360267" cy="665018"/>
          </a:xfrm>
        </p:spPr>
        <p:txBody>
          <a:bodyPr>
            <a:normAutofit/>
          </a:bodyPr>
          <a:lstStyle/>
          <a:p>
            <a:r>
              <a:rPr lang="hu-HU" sz="2800" dirty="0" err="1">
                <a:latin typeface="Book Antiqua" panose="02040602050305030304" pitchFamily="18" charset="0"/>
              </a:rPr>
              <a:t>Janik-Sós</a:t>
            </a:r>
            <a:r>
              <a:rPr lang="hu-HU" sz="2800" dirty="0">
                <a:latin typeface="Book Antiqua" panose="02040602050305030304" pitchFamily="18" charset="0"/>
              </a:rPr>
              <a:t> Eleonóra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37309" y="3076687"/>
            <a:ext cx="5098474" cy="110738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hu-HU" sz="2000" dirty="0">
                <a:latin typeface="Book Antiqua" panose="02040602050305030304" pitchFamily="18" charset="0"/>
              </a:rPr>
              <a:t>Eszterházy Károly Katolikus Egyetem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hu-HU" sz="2000" dirty="0">
                <a:latin typeface="Book Antiqua" panose="02040602050305030304" pitchFamily="18" charset="0"/>
              </a:rPr>
              <a:t>Jászberényi Campus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282466" y="5615491"/>
            <a:ext cx="4658061" cy="753035"/>
          </a:xfrm>
        </p:spPr>
        <p:txBody>
          <a:bodyPr>
            <a:normAutofit/>
          </a:bodyPr>
          <a:lstStyle/>
          <a:p>
            <a:pPr algn="ctr"/>
            <a:r>
              <a:rPr lang="hu-HU" sz="3200" b="0" dirty="0">
                <a:latin typeface="Book Antiqua" panose="02040602050305030304" pitchFamily="18" charset="0"/>
              </a:rPr>
              <a:t>Dsida-illusztráció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37308" y="4434433"/>
            <a:ext cx="5098475" cy="1755230"/>
          </a:xfrm>
        </p:spPr>
        <p:txBody>
          <a:bodyPr/>
          <a:lstStyle/>
          <a:p>
            <a:pPr marL="0" lvl="0" indent="0">
              <a:buNone/>
            </a:pPr>
            <a:r>
              <a:rPr lang="hu-HU" sz="1800" dirty="0">
                <a:solidFill>
                  <a:prstClr val="black"/>
                </a:solidFill>
                <a:latin typeface="Book Antiqua" panose="02040602050305030304" pitchFamily="18" charset="0"/>
              </a:rPr>
              <a:t>Felkészítő oktató</a:t>
            </a:r>
          </a:p>
          <a:p>
            <a:pPr marL="0" lvl="0" indent="0">
              <a:buNone/>
            </a:pPr>
            <a:r>
              <a:rPr lang="hu-HU" sz="2400" b="1" dirty="0">
                <a:solidFill>
                  <a:prstClr val="black"/>
                </a:solidFill>
                <a:latin typeface="Book Antiqua" panose="02040602050305030304" pitchFamily="18" charset="0"/>
              </a:rPr>
              <a:t>Magyar Ágnes</a:t>
            </a:r>
          </a:p>
          <a:p>
            <a:pPr marL="0" indent="0">
              <a:buNone/>
            </a:pPr>
            <a:endParaRPr lang="hu-HU" sz="2400" b="1" dirty="0">
              <a:latin typeface="Book Antiqua" panose="02040602050305030304" pitchFamily="18" charset="0"/>
            </a:endParaRPr>
          </a:p>
        </p:txBody>
      </p:sp>
      <p:pic>
        <p:nvPicPr>
          <p:cNvPr id="9" name="Kép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3946" y="296620"/>
            <a:ext cx="4255097" cy="53188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Placeholder 10">
            <a:extLst>
              <a:ext uri="{FF2B5EF4-FFF2-40B4-BE49-F238E27FC236}">
                <a16:creationId xmlns:a16="http://schemas.microsoft.com/office/drawing/2014/main" xmlns="" id="{BC7E3ABD-CDB1-2627-70F7-00A2B6B9C8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79" b="3779"/>
          <a:stretch>
            <a:fillRect/>
          </a:stretch>
        </p:blipFill>
        <p:spPr>
          <a:xfrm>
            <a:off x="6811494" y="526056"/>
            <a:ext cx="3600000" cy="48600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18228058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6B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7308" y="277091"/>
            <a:ext cx="4184073" cy="1717964"/>
          </a:xfrm>
          <a:solidFill>
            <a:srgbClr val="E6E6B1"/>
          </a:solidFill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hu-HU" sz="4000" b="1" dirty="0">
                <a:solidFill>
                  <a:srgbClr val="663300"/>
                </a:solidFill>
                <a:latin typeface="Book Antiqua" panose="02040602050305030304" pitchFamily="18" charset="0"/>
              </a:rPr>
              <a:t>BRONZ FOKOZAT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37308" y="2161310"/>
            <a:ext cx="5360267" cy="665018"/>
          </a:xfrm>
        </p:spPr>
        <p:txBody>
          <a:bodyPr>
            <a:normAutofit/>
          </a:bodyPr>
          <a:lstStyle/>
          <a:p>
            <a:r>
              <a:rPr lang="hu-HU" sz="2800" dirty="0">
                <a:latin typeface="Book Antiqua" panose="02040602050305030304" pitchFamily="18" charset="0"/>
              </a:rPr>
              <a:t>Kiss Lilla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37309" y="3076687"/>
            <a:ext cx="5098474" cy="110738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hu-HU" sz="2000" dirty="0">
                <a:latin typeface="Book Antiqua" panose="02040602050305030304" pitchFamily="18" charset="0"/>
              </a:rPr>
              <a:t>Eötvös József Főiskola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282466" y="5615491"/>
            <a:ext cx="4658061" cy="753035"/>
          </a:xfrm>
        </p:spPr>
        <p:txBody>
          <a:bodyPr>
            <a:normAutofit/>
          </a:bodyPr>
          <a:lstStyle/>
          <a:p>
            <a:pPr algn="ctr"/>
            <a:r>
              <a:rPr lang="hu-HU" sz="3200" b="0" dirty="0">
                <a:latin typeface="Book Antiqua" panose="02040602050305030304" pitchFamily="18" charset="0"/>
              </a:rPr>
              <a:t>Arany és kék szavakkal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37308" y="4434433"/>
            <a:ext cx="5098475" cy="1755230"/>
          </a:xfrm>
        </p:spPr>
        <p:txBody>
          <a:bodyPr/>
          <a:lstStyle/>
          <a:p>
            <a:pPr marL="0" lvl="0" indent="0">
              <a:buNone/>
            </a:pPr>
            <a:r>
              <a:rPr lang="hu-HU" sz="1800" dirty="0">
                <a:solidFill>
                  <a:prstClr val="black"/>
                </a:solidFill>
                <a:latin typeface="Book Antiqua" panose="02040602050305030304" pitchFamily="18" charset="0"/>
              </a:rPr>
              <a:t>Felkészítő oktató</a:t>
            </a:r>
          </a:p>
          <a:p>
            <a:pPr marL="0" lvl="0" indent="0">
              <a:buNone/>
            </a:pPr>
            <a:r>
              <a:rPr lang="hu-HU" sz="2400" b="1" dirty="0">
                <a:solidFill>
                  <a:prstClr val="black"/>
                </a:solidFill>
                <a:latin typeface="Book Antiqua" panose="02040602050305030304" pitchFamily="18" charset="0"/>
              </a:rPr>
              <a:t>Szabó Áron</a:t>
            </a:r>
          </a:p>
          <a:p>
            <a:pPr marL="0" indent="0">
              <a:buNone/>
            </a:pPr>
            <a:endParaRPr lang="hu-HU" sz="2400" b="1" dirty="0">
              <a:latin typeface="Book Antiqua" panose="02040602050305030304" pitchFamily="18" charset="0"/>
            </a:endParaRPr>
          </a:p>
        </p:txBody>
      </p:sp>
      <p:pic>
        <p:nvPicPr>
          <p:cNvPr id="9" name="Kép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3946" y="296620"/>
            <a:ext cx="4255097" cy="53188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Placeholder 10">
            <a:extLst>
              <a:ext uri="{FF2B5EF4-FFF2-40B4-BE49-F238E27FC236}">
                <a16:creationId xmlns:a16="http://schemas.microsoft.com/office/drawing/2014/main" xmlns="" id="{8D395A04-BEF5-5C0A-E25F-41CFCE3D9B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5" b="615"/>
          <a:stretch>
            <a:fillRect/>
          </a:stretch>
        </p:blipFill>
        <p:spPr>
          <a:xfrm>
            <a:off x="6811494" y="526055"/>
            <a:ext cx="3600000" cy="48600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37866892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6B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7308" y="277091"/>
            <a:ext cx="4184073" cy="1717964"/>
          </a:xfrm>
          <a:solidFill>
            <a:srgbClr val="E6E6B1"/>
          </a:solidFill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hu-HU" sz="4000" b="1" dirty="0">
                <a:solidFill>
                  <a:srgbClr val="663300"/>
                </a:solidFill>
                <a:latin typeface="Book Antiqua" panose="02040602050305030304" pitchFamily="18" charset="0"/>
              </a:rPr>
              <a:t>BRONZ FOKOZAT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37308" y="2161310"/>
            <a:ext cx="5360267" cy="665018"/>
          </a:xfrm>
        </p:spPr>
        <p:txBody>
          <a:bodyPr>
            <a:normAutofit/>
          </a:bodyPr>
          <a:lstStyle/>
          <a:p>
            <a:r>
              <a:rPr lang="hu-HU" sz="2800" dirty="0">
                <a:latin typeface="Book Antiqua" panose="02040602050305030304" pitchFamily="18" charset="0"/>
              </a:rPr>
              <a:t>Kovács László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37309" y="3076687"/>
            <a:ext cx="5098474" cy="110738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hu-HU" sz="2000" dirty="0">
                <a:latin typeface="Book Antiqua" panose="02040602050305030304" pitchFamily="18" charset="0"/>
              </a:rPr>
              <a:t>Debreceni Református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hu-HU" sz="2000" dirty="0">
                <a:latin typeface="Book Antiqua" panose="02040602050305030304" pitchFamily="18" charset="0"/>
              </a:rPr>
              <a:t>Hittudományi Egyetem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282466" y="5615491"/>
            <a:ext cx="4658061" cy="753035"/>
          </a:xfrm>
        </p:spPr>
        <p:txBody>
          <a:bodyPr>
            <a:normAutofit/>
          </a:bodyPr>
          <a:lstStyle/>
          <a:p>
            <a:pPr algn="ctr"/>
            <a:r>
              <a:rPr lang="hu-HU" sz="3200" b="0" dirty="0">
                <a:latin typeface="Book Antiqua" panose="02040602050305030304" pitchFamily="18" charset="0"/>
              </a:rPr>
              <a:t>Arany és kék szavakkal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37308" y="4434433"/>
            <a:ext cx="5098475" cy="1755230"/>
          </a:xfrm>
        </p:spPr>
        <p:txBody>
          <a:bodyPr/>
          <a:lstStyle/>
          <a:p>
            <a:pPr marL="0" lvl="0" indent="0">
              <a:buNone/>
            </a:pPr>
            <a:r>
              <a:rPr lang="hu-HU" sz="1800" dirty="0">
                <a:solidFill>
                  <a:prstClr val="black"/>
                </a:solidFill>
                <a:latin typeface="Book Antiqua" panose="02040602050305030304" pitchFamily="18" charset="0"/>
              </a:rPr>
              <a:t>Felkészítő oktató</a:t>
            </a:r>
          </a:p>
          <a:p>
            <a:pPr marL="0" lvl="0" indent="0">
              <a:buNone/>
            </a:pPr>
            <a:r>
              <a:rPr lang="hu-HU" sz="2400" b="1" dirty="0">
                <a:solidFill>
                  <a:prstClr val="black"/>
                </a:solidFill>
                <a:latin typeface="Book Antiqua" panose="02040602050305030304" pitchFamily="18" charset="0"/>
              </a:rPr>
              <a:t>Vitéz Ferenc</a:t>
            </a:r>
          </a:p>
          <a:p>
            <a:pPr marL="0" indent="0">
              <a:buNone/>
            </a:pPr>
            <a:endParaRPr lang="hu-HU" sz="2400" b="1" dirty="0">
              <a:latin typeface="Book Antiqua" panose="02040602050305030304" pitchFamily="18" charset="0"/>
            </a:endParaRPr>
          </a:p>
        </p:txBody>
      </p:sp>
      <p:pic>
        <p:nvPicPr>
          <p:cNvPr id="9" name="Kép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3946" y="296620"/>
            <a:ext cx="4255097" cy="53188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Placeholder 13">
            <a:extLst>
              <a:ext uri="{FF2B5EF4-FFF2-40B4-BE49-F238E27FC236}">
                <a16:creationId xmlns:a16="http://schemas.microsoft.com/office/drawing/2014/main" xmlns="" id="{115308B5-3BD5-AD20-45E2-CD158C5666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1" r="751"/>
          <a:stretch>
            <a:fillRect/>
          </a:stretch>
        </p:blipFill>
        <p:spPr>
          <a:xfrm>
            <a:off x="6811494" y="526056"/>
            <a:ext cx="3600000" cy="48600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28317839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6B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7308" y="277091"/>
            <a:ext cx="4184073" cy="1717964"/>
          </a:xfrm>
          <a:solidFill>
            <a:srgbClr val="E6E6B1"/>
          </a:solidFill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hu-HU" sz="4000" b="1" dirty="0">
                <a:solidFill>
                  <a:srgbClr val="663300"/>
                </a:solidFill>
                <a:latin typeface="Book Antiqua" panose="02040602050305030304" pitchFamily="18" charset="0"/>
              </a:rPr>
              <a:t>BRONZ FOKOZAT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37308" y="2161310"/>
            <a:ext cx="5360267" cy="665018"/>
          </a:xfrm>
        </p:spPr>
        <p:txBody>
          <a:bodyPr>
            <a:normAutofit/>
          </a:bodyPr>
          <a:lstStyle/>
          <a:p>
            <a:r>
              <a:rPr lang="hu-HU" sz="2800" dirty="0">
                <a:latin typeface="Book Antiqua" panose="02040602050305030304" pitchFamily="18" charset="0"/>
              </a:rPr>
              <a:t>Kovács Viktória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37309" y="3076687"/>
            <a:ext cx="5098474" cy="110738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hu-HU" sz="2000" dirty="0">
                <a:latin typeface="Book Antiqua" panose="02040602050305030304" pitchFamily="18" charset="0"/>
              </a:rPr>
              <a:t>Selye János Egyetem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hu-HU" sz="2000" dirty="0">
                <a:latin typeface="Book Antiqua" panose="02040602050305030304" pitchFamily="18" charset="0"/>
              </a:rPr>
              <a:t>Tanárképző Kar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282466" y="5615491"/>
            <a:ext cx="4658061" cy="753035"/>
          </a:xfrm>
        </p:spPr>
        <p:txBody>
          <a:bodyPr>
            <a:normAutofit/>
          </a:bodyPr>
          <a:lstStyle/>
          <a:p>
            <a:pPr algn="ctr"/>
            <a:r>
              <a:rPr lang="hu-HU" sz="3200" b="0" dirty="0">
                <a:latin typeface="Book Antiqua" panose="02040602050305030304" pitchFamily="18" charset="0"/>
              </a:rPr>
              <a:t>Ősz a sétatéren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37308" y="4434433"/>
            <a:ext cx="5098475" cy="1755230"/>
          </a:xfrm>
        </p:spPr>
        <p:txBody>
          <a:bodyPr/>
          <a:lstStyle/>
          <a:p>
            <a:pPr marL="0" lvl="0" indent="0">
              <a:buNone/>
            </a:pPr>
            <a:r>
              <a:rPr lang="hu-HU" sz="1800" dirty="0">
                <a:solidFill>
                  <a:prstClr val="black"/>
                </a:solidFill>
                <a:latin typeface="Book Antiqua" panose="02040602050305030304" pitchFamily="18" charset="0"/>
              </a:rPr>
              <a:t>Felkészítő oktató</a:t>
            </a:r>
          </a:p>
          <a:p>
            <a:pPr marL="0" lvl="0" indent="0">
              <a:buNone/>
            </a:pPr>
            <a:r>
              <a:rPr lang="hu-HU" sz="2400" b="1" dirty="0">
                <a:solidFill>
                  <a:prstClr val="black"/>
                </a:solidFill>
                <a:latin typeface="Book Antiqua" panose="02040602050305030304" pitchFamily="18" charset="0"/>
              </a:rPr>
              <a:t>Nagy Csilla</a:t>
            </a:r>
          </a:p>
          <a:p>
            <a:pPr marL="0" indent="0">
              <a:buNone/>
            </a:pPr>
            <a:endParaRPr lang="hu-HU" sz="2400" b="1" dirty="0">
              <a:latin typeface="Book Antiqua" panose="02040602050305030304" pitchFamily="18" charset="0"/>
            </a:endParaRPr>
          </a:p>
        </p:txBody>
      </p:sp>
      <p:pic>
        <p:nvPicPr>
          <p:cNvPr id="9" name="Kép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3946" y="296620"/>
            <a:ext cx="4255097" cy="53188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9970" y="526589"/>
            <a:ext cx="3603048" cy="4858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8500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6B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7308" y="277091"/>
            <a:ext cx="4184073" cy="1717964"/>
          </a:xfrm>
          <a:solidFill>
            <a:srgbClr val="E6E6B1"/>
          </a:solidFill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hu-HU" sz="4000" b="1" dirty="0">
                <a:solidFill>
                  <a:srgbClr val="663300"/>
                </a:solidFill>
                <a:latin typeface="Book Antiqua" panose="02040602050305030304" pitchFamily="18" charset="0"/>
              </a:rPr>
              <a:t>BRONZ FOKOZAT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37308" y="2161310"/>
            <a:ext cx="5360267" cy="665018"/>
          </a:xfrm>
        </p:spPr>
        <p:txBody>
          <a:bodyPr>
            <a:normAutofit/>
          </a:bodyPr>
          <a:lstStyle/>
          <a:p>
            <a:r>
              <a:rPr lang="hu-HU" sz="2800" dirty="0" err="1">
                <a:latin typeface="Book Antiqua" panose="02040602050305030304" pitchFamily="18" charset="0"/>
              </a:rPr>
              <a:t>Locsodi-Nagy</a:t>
            </a:r>
            <a:r>
              <a:rPr lang="hu-HU" sz="2800" dirty="0">
                <a:latin typeface="Book Antiqua" panose="02040602050305030304" pitchFamily="18" charset="0"/>
              </a:rPr>
              <a:t> Karolina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37309" y="3076687"/>
            <a:ext cx="5098474" cy="110738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hu-HU" sz="2000" dirty="0">
                <a:latin typeface="Book Antiqua" panose="02040602050305030304" pitchFamily="18" charset="0"/>
              </a:rPr>
              <a:t>Károli Gáspár Református Egyetem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hu-HU" sz="2000" dirty="0">
                <a:latin typeface="Book Antiqua" panose="02040602050305030304" pitchFamily="18" charset="0"/>
              </a:rPr>
              <a:t>Pedagógiai Kar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282466" y="5615491"/>
            <a:ext cx="4658061" cy="753035"/>
          </a:xfrm>
        </p:spPr>
        <p:txBody>
          <a:bodyPr>
            <a:normAutofit/>
          </a:bodyPr>
          <a:lstStyle/>
          <a:p>
            <a:pPr algn="ctr"/>
            <a:r>
              <a:rPr lang="hu-HU" sz="3200" b="0" dirty="0">
                <a:latin typeface="Book Antiqua" panose="02040602050305030304" pitchFamily="18" charset="0"/>
              </a:rPr>
              <a:t>A vihar leírása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37308" y="4434433"/>
            <a:ext cx="5098475" cy="1755230"/>
          </a:xfrm>
        </p:spPr>
        <p:txBody>
          <a:bodyPr/>
          <a:lstStyle/>
          <a:p>
            <a:pPr marL="0" indent="0">
              <a:buNone/>
            </a:pPr>
            <a:r>
              <a:rPr lang="hu-HU" sz="1800" dirty="0">
                <a:latin typeface="Book Antiqua" panose="02040602050305030304" pitchFamily="18" charset="0"/>
              </a:rPr>
              <a:t>Felkészítő oktató</a:t>
            </a:r>
          </a:p>
          <a:p>
            <a:pPr marL="0" indent="0">
              <a:buNone/>
            </a:pPr>
            <a:r>
              <a:rPr lang="hu-HU" sz="2400" b="1" dirty="0">
                <a:latin typeface="Book Antiqua" panose="02040602050305030304" pitchFamily="18" charset="0"/>
              </a:rPr>
              <a:t>Somodi Ildikó</a:t>
            </a:r>
          </a:p>
        </p:txBody>
      </p:sp>
      <p:pic>
        <p:nvPicPr>
          <p:cNvPr id="8" name="Kép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5943" y="882128"/>
            <a:ext cx="6451897" cy="460818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Placeholder 11">
            <a:extLst>
              <a:ext uri="{FF2B5EF4-FFF2-40B4-BE49-F238E27FC236}">
                <a16:creationId xmlns:a16="http://schemas.microsoft.com/office/drawing/2014/main" xmlns="" id="{ECA7551F-C522-85D2-0C98-223ABBEE97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" b="1250"/>
          <a:stretch>
            <a:fillRect/>
          </a:stretch>
        </p:blipFill>
        <p:spPr>
          <a:xfrm>
            <a:off x="5541891" y="1206220"/>
            <a:ext cx="5760000" cy="39600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1742425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6B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7308" y="277091"/>
            <a:ext cx="4184073" cy="1717964"/>
          </a:xfrm>
          <a:solidFill>
            <a:srgbClr val="E6E6B1"/>
          </a:solidFill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hu-HU" sz="4000" b="1" dirty="0">
                <a:solidFill>
                  <a:srgbClr val="663300"/>
                </a:solidFill>
                <a:latin typeface="Book Antiqua" panose="02040602050305030304" pitchFamily="18" charset="0"/>
              </a:rPr>
              <a:t>BRONZ FOKOZAT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37308" y="2161310"/>
            <a:ext cx="5360267" cy="665018"/>
          </a:xfrm>
        </p:spPr>
        <p:txBody>
          <a:bodyPr>
            <a:normAutofit/>
          </a:bodyPr>
          <a:lstStyle/>
          <a:p>
            <a:r>
              <a:rPr lang="hu-HU" sz="2800" dirty="0" err="1">
                <a:latin typeface="Book Antiqua" panose="02040602050305030304" pitchFamily="18" charset="0"/>
              </a:rPr>
              <a:t>Mecsenei</a:t>
            </a:r>
            <a:r>
              <a:rPr lang="hu-HU" sz="2800" dirty="0">
                <a:latin typeface="Book Antiqua" panose="02040602050305030304" pitchFamily="18" charset="0"/>
              </a:rPr>
              <a:t> Tímea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37309" y="3076687"/>
            <a:ext cx="5098474" cy="110738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hu-HU" sz="2000" dirty="0">
                <a:latin typeface="Book Antiqua" panose="02040602050305030304" pitchFamily="18" charset="0"/>
              </a:rPr>
              <a:t>Selye János Egyetem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hu-HU" sz="2000" dirty="0">
                <a:latin typeface="Book Antiqua" panose="02040602050305030304" pitchFamily="18" charset="0"/>
              </a:rPr>
              <a:t>Tanárképző Kar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282466" y="5615491"/>
            <a:ext cx="4658061" cy="753035"/>
          </a:xfrm>
        </p:spPr>
        <p:txBody>
          <a:bodyPr>
            <a:normAutofit/>
          </a:bodyPr>
          <a:lstStyle/>
          <a:p>
            <a:pPr algn="ctr"/>
            <a:r>
              <a:rPr lang="hu-HU" sz="3200" b="0" dirty="0">
                <a:latin typeface="Book Antiqua" panose="02040602050305030304" pitchFamily="18" charset="0"/>
              </a:rPr>
              <a:t>Arany és kék szavakkal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37308" y="4434433"/>
            <a:ext cx="5098475" cy="1755230"/>
          </a:xfrm>
        </p:spPr>
        <p:txBody>
          <a:bodyPr/>
          <a:lstStyle/>
          <a:p>
            <a:pPr marL="0" indent="0">
              <a:buNone/>
            </a:pPr>
            <a:r>
              <a:rPr lang="hu-HU" sz="1800" dirty="0">
                <a:latin typeface="Book Antiqua" panose="02040602050305030304" pitchFamily="18" charset="0"/>
              </a:rPr>
              <a:t>Felkészítő oktató</a:t>
            </a:r>
          </a:p>
          <a:p>
            <a:pPr marL="0" indent="0">
              <a:buNone/>
            </a:pPr>
            <a:r>
              <a:rPr lang="hu-HU" sz="2400" b="1" dirty="0">
                <a:latin typeface="Book Antiqua" panose="02040602050305030304" pitchFamily="18" charset="0"/>
              </a:rPr>
              <a:t>Nagy Csilla</a:t>
            </a:r>
          </a:p>
        </p:txBody>
      </p:sp>
      <p:pic>
        <p:nvPicPr>
          <p:cNvPr id="8" name="Kép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5943" y="882128"/>
            <a:ext cx="6451897" cy="460818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Placeholder 13">
            <a:extLst>
              <a:ext uri="{FF2B5EF4-FFF2-40B4-BE49-F238E27FC236}">
                <a16:creationId xmlns:a16="http://schemas.microsoft.com/office/drawing/2014/main" xmlns="" id="{69D47C48-56E9-19DA-3915-8584D0BE9C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9" b="1189"/>
          <a:stretch>
            <a:fillRect/>
          </a:stretch>
        </p:blipFill>
        <p:spPr>
          <a:xfrm>
            <a:off x="5541891" y="1206220"/>
            <a:ext cx="5760000" cy="39600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17219493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6B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7308" y="277091"/>
            <a:ext cx="4184073" cy="1717964"/>
          </a:xfrm>
          <a:solidFill>
            <a:srgbClr val="E6E6B1"/>
          </a:solidFill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hu-HU" sz="4000" b="1" dirty="0">
                <a:solidFill>
                  <a:srgbClr val="663300"/>
                </a:solidFill>
                <a:latin typeface="Book Antiqua" panose="02040602050305030304" pitchFamily="18" charset="0"/>
              </a:rPr>
              <a:t>BRONZ FOKOZAT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37308" y="2161310"/>
            <a:ext cx="5360267" cy="665018"/>
          </a:xfrm>
        </p:spPr>
        <p:txBody>
          <a:bodyPr>
            <a:normAutofit/>
          </a:bodyPr>
          <a:lstStyle/>
          <a:p>
            <a:r>
              <a:rPr lang="hu-HU" sz="2800" dirty="0" err="1">
                <a:latin typeface="Book Antiqua" panose="02040602050305030304" pitchFamily="18" charset="0"/>
              </a:rPr>
              <a:t>Milaskity</a:t>
            </a:r>
            <a:r>
              <a:rPr lang="hu-HU" sz="2800" dirty="0">
                <a:latin typeface="Book Antiqua" panose="02040602050305030304" pitchFamily="18" charset="0"/>
              </a:rPr>
              <a:t> Vanessza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37309" y="3076687"/>
            <a:ext cx="5098474" cy="110738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hu-HU" sz="2000" dirty="0">
                <a:latin typeface="Book Antiqua" panose="02040602050305030304" pitchFamily="18" charset="0"/>
              </a:rPr>
              <a:t>Eötvös József Főiskola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282466" y="5615491"/>
            <a:ext cx="4658061" cy="753035"/>
          </a:xfrm>
        </p:spPr>
        <p:txBody>
          <a:bodyPr>
            <a:normAutofit/>
          </a:bodyPr>
          <a:lstStyle/>
          <a:p>
            <a:pPr algn="ctr"/>
            <a:r>
              <a:rPr lang="hu-HU" sz="3200" b="0" dirty="0">
                <a:latin typeface="Book Antiqua" panose="02040602050305030304" pitchFamily="18" charset="0"/>
              </a:rPr>
              <a:t>Arany és kék szavakkal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37308" y="4434433"/>
            <a:ext cx="5098475" cy="1755230"/>
          </a:xfrm>
        </p:spPr>
        <p:txBody>
          <a:bodyPr/>
          <a:lstStyle/>
          <a:p>
            <a:pPr marL="0" lvl="0" indent="0">
              <a:buNone/>
            </a:pPr>
            <a:r>
              <a:rPr lang="hu-HU" sz="1800" dirty="0">
                <a:solidFill>
                  <a:prstClr val="black"/>
                </a:solidFill>
                <a:latin typeface="Book Antiqua" panose="02040602050305030304" pitchFamily="18" charset="0"/>
              </a:rPr>
              <a:t>Felkészítő oktató</a:t>
            </a:r>
          </a:p>
          <a:p>
            <a:pPr marL="0" lvl="0" indent="0">
              <a:buNone/>
            </a:pPr>
            <a:r>
              <a:rPr lang="hu-HU" sz="2400" b="1" dirty="0">
                <a:solidFill>
                  <a:prstClr val="black"/>
                </a:solidFill>
                <a:latin typeface="Book Antiqua" panose="02040602050305030304" pitchFamily="18" charset="0"/>
              </a:rPr>
              <a:t>Szabó Áron</a:t>
            </a:r>
          </a:p>
          <a:p>
            <a:pPr marL="0" indent="0">
              <a:buNone/>
            </a:pPr>
            <a:endParaRPr lang="hu-HU" sz="2400" b="1" dirty="0">
              <a:latin typeface="Book Antiqua" panose="02040602050305030304" pitchFamily="18" charset="0"/>
            </a:endParaRPr>
          </a:p>
        </p:txBody>
      </p:sp>
      <p:pic>
        <p:nvPicPr>
          <p:cNvPr id="9" name="Kép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3946" y="296620"/>
            <a:ext cx="4255097" cy="53188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Placeholder 17">
            <a:extLst>
              <a:ext uri="{FF2B5EF4-FFF2-40B4-BE49-F238E27FC236}">
                <a16:creationId xmlns:a16="http://schemas.microsoft.com/office/drawing/2014/main" xmlns="" id="{288A95F2-BE38-9736-2DF5-E093F320AF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0" r="2910"/>
          <a:stretch>
            <a:fillRect/>
          </a:stretch>
        </p:blipFill>
        <p:spPr>
          <a:xfrm>
            <a:off x="6811494" y="526056"/>
            <a:ext cx="3600000" cy="48600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4361779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6B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7308" y="277091"/>
            <a:ext cx="4184073" cy="1717964"/>
          </a:xfrm>
          <a:solidFill>
            <a:srgbClr val="E6E6B1"/>
          </a:solidFill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hu-HU" sz="4000" b="1" dirty="0">
                <a:solidFill>
                  <a:srgbClr val="663300"/>
                </a:solidFill>
                <a:latin typeface="Book Antiqua" panose="02040602050305030304" pitchFamily="18" charset="0"/>
              </a:rPr>
              <a:t>BRONZ FOKOZAT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37308" y="2161310"/>
            <a:ext cx="5360267" cy="665018"/>
          </a:xfrm>
        </p:spPr>
        <p:txBody>
          <a:bodyPr>
            <a:normAutofit/>
          </a:bodyPr>
          <a:lstStyle/>
          <a:p>
            <a:r>
              <a:rPr lang="hu-HU" sz="2800" dirty="0">
                <a:latin typeface="Book Antiqua" panose="02040602050305030304" pitchFamily="18" charset="0"/>
              </a:rPr>
              <a:t>Molnár Kincső Luca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37309" y="3076687"/>
            <a:ext cx="5098474" cy="110738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hu-HU" sz="2000" dirty="0">
                <a:latin typeface="Book Antiqua" panose="02040602050305030304" pitchFamily="18" charset="0"/>
              </a:rPr>
              <a:t>Eszterházy Károly Katolikus Egyetem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hu-HU" sz="2000" dirty="0">
                <a:latin typeface="Book Antiqua" panose="02040602050305030304" pitchFamily="18" charset="0"/>
              </a:rPr>
              <a:t>Jászberényi Campus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282466" y="5615491"/>
            <a:ext cx="4658061" cy="753035"/>
          </a:xfrm>
        </p:spPr>
        <p:txBody>
          <a:bodyPr>
            <a:normAutofit/>
          </a:bodyPr>
          <a:lstStyle/>
          <a:p>
            <a:pPr algn="ctr"/>
            <a:r>
              <a:rPr lang="hu-HU" sz="3200" b="0" dirty="0">
                <a:latin typeface="Book Antiqua" panose="02040602050305030304" pitchFamily="18" charset="0"/>
              </a:rPr>
              <a:t>Apokalipszis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37308" y="4434433"/>
            <a:ext cx="5098475" cy="1755230"/>
          </a:xfrm>
        </p:spPr>
        <p:txBody>
          <a:bodyPr/>
          <a:lstStyle/>
          <a:p>
            <a:pPr marL="0" indent="0">
              <a:buNone/>
            </a:pPr>
            <a:r>
              <a:rPr lang="hu-HU" sz="1800" dirty="0">
                <a:latin typeface="Book Antiqua" panose="02040602050305030304" pitchFamily="18" charset="0"/>
              </a:rPr>
              <a:t>Felkészítő oktató</a:t>
            </a:r>
          </a:p>
          <a:p>
            <a:pPr marL="0" indent="0">
              <a:buNone/>
            </a:pPr>
            <a:r>
              <a:rPr lang="hu-HU" sz="2400" b="1" dirty="0">
                <a:latin typeface="Book Antiqua" panose="02040602050305030304" pitchFamily="18" charset="0"/>
              </a:rPr>
              <a:t>Magyar Ágnes</a:t>
            </a:r>
          </a:p>
        </p:txBody>
      </p:sp>
      <p:pic>
        <p:nvPicPr>
          <p:cNvPr id="8" name="Kép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5943" y="882128"/>
            <a:ext cx="6451897" cy="460818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Placeholder 11">
            <a:extLst>
              <a:ext uri="{FF2B5EF4-FFF2-40B4-BE49-F238E27FC236}">
                <a16:creationId xmlns:a16="http://schemas.microsoft.com/office/drawing/2014/main" xmlns="" id="{1F144555-E9DB-A08E-8DF2-105412BF18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9" b="519"/>
          <a:stretch>
            <a:fillRect/>
          </a:stretch>
        </p:blipFill>
        <p:spPr>
          <a:xfrm>
            <a:off x="5541891" y="1206220"/>
            <a:ext cx="5760000" cy="39600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27725879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6B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7308" y="277091"/>
            <a:ext cx="4184073" cy="1717964"/>
          </a:xfrm>
          <a:solidFill>
            <a:srgbClr val="E6E6B1"/>
          </a:solidFill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hu-HU" sz="4000" b="1" dirty="0">
                <a:solidFill>
                  <a:srgbClr val="663300"/>
                </a:solidFill>
                <a:latin typeface="Book Antiqua" panose="02040602050305030304" pitchFamily="18" charset="0"/>
              </a:rPr>
              <a:t>BRONZ FOKOZAT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37308" y="2161310"/>
            <a:ext cx="5360267" cy="665018"/>
          </a:xfrm>
        </p:spPr>
        <p:txBody>
          <a:bodyPr>
            <a:normAutofit/>
          </a:bodyPr>
          <a:lstStyle/>
          <a:p>
            <a:r>
              <a:rPr lang="hu-HU" sz="2800" dirty="0">
                <a:latin typeface="Book Antiqua" panose="02040602050305030304" pitchFamily="18" charset="0"/>
              </a:rPr>
              <a:t>Nyerges Petra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37309" y="3076687"/>
            <a:ext cx="5098474" cy="110738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hu-HU" sz="2000" dirty="0">
                <a:latin typeface="Book Antiqua" panose="02040602050305030304" pitchFamily="18" charset="0"/>
              </a:rPr>
              <a:t>Eszterházy Károly Katolikus Egyetem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hu-HU" sz="2000" dirty="0">
                <a:latin typeface="Book Antiqua" panose="02040602050305030304" pitchFamily="18" charset="0"/>
              </a:rPr>
              <a:t>Jászberényi Campus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282466" y="5615491"/>
            <a:ext cx="4658061" cy="753035"/>
          </a:xfrm>
        </p:spPr>
        <p:txBody>
          <a:bodyPr>
            <a:normAutofit/>
          </a:bodyPr>
          <a:lstStyle/>
          <a:p>
            <a:pPr algn="ctr"/>
            <a:r>
              <a:rPr lang="hu-HU" sz="3200" b="0" dirty="0">
                <a:latin typeface="Book Antiqua" panose="02040602050305030304" pitchFamily="18" charset="0"/>
              </a:rPr>
              <a:t>Arany és kék szavakkal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37308" y="4434433"/>
            <a:ext cx="5098475" cy="1755230"/>
          </a:xfrm>
        </p:spPr>
        <p:txBody>
          <a:bodyPr/>
          <a:lstStyle/>
          <a:p>
            <a:pPr marL="0" lvl="0" indent="0">
              <a:buNone/>
            </a:pPr>
            <a:r>
              <a:rPr lang="hu-HU" sz="1800" dirty="0">
                <a:solidFill>
                  <a:prstClr val="black"/>
                </a:solidFill>
                <a:latin typeface="Book Antiqua" panose="02040602050305030304" pitchFamily="18" charset="0"/>
              </a:rPr>
              <a:t>Felkészítő oktató</a:t>
            </a:r>
          </a:p>
          <a:p>
            <a:pPr marL="0" lvl="0" indent="0">
              <a:buNone/>
            </a:pPr>
            <a:r>
              <a:rPr lang="hu-HU" sz="2400" b="1" dirty="0">
                <a:solidFill>
                  <a:prstClr val="black"/>
                </a:solidFill>
                <a:latin typeface="Book Antiqua" panose="02040602050305030304" pitchFamily="18" charset="0"/>
              </a:rPr>
              <a:t>Kugler Erika</a:t>
            </a:r>
          </a:p>
          <a:p>
            <a:pPr marL="0" indent="0">
              <a:buNone/>
            </a:pPr>
            <a:endParaRPr lang="hu-HU" sz="2400" b="1" dirty="0">
              <a:latin typeface="Book Antiqua" panose="02040602050305030304" pitchFamily="18" charset="0"/>
            </a:endParaRPr>
          </a:p>
        </p:txBody>
      </p:sp>
      <p:pic>
        <p:nvPicPr>
          <p:cNvPr id="9" name="Kép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3946" y="296620"/>
            <a:ext cx="4255097" cy="53188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Placeholder 13">
            <a:extLst>
              <a:ext uri="{FF2B5EF4-FFF2-40B4-BE49-F238E27FC236}">
                <a16:creationId xmlns:a16="http://schemas.microsoft.com/office/drawing/2014/main" xmlns="" id="{36A09219-5EC1-ADFE-4F16-5BD0EE5DBA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" r="555"/>
          <a:stretch>
            <a:fillRect/>
          </a:stretch>
        </p:blipFill>
        <p:spPr>
          <a:xfrm>
            <a:off x="6811494" y="526055"/>
            <a:ext cx="3600000" cy="48600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3100304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6B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7308" y="277091"/>
            <a:ext cx="4184073" cy="1717964"/>
          </a:xfrm>
          <a:solidFill>
            <a:srgbClr val="E6E6B1"/>
          </a:solidFill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hu-HU" sz="4000" b="1" dirty="0">
                <a:solidFill>
                  <a:srgbClr val="663300"/>
                </a:solidFill>
                <a:latin typeface="Book Antiqua" panose="02040602050305030304" pitchFamily="18" charset="0"/>
              </a:rPr>
              <a:t>BRONZ FOKOZAT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37308" y="2161310"/>
            <a:ext cx="5360267" cy="665018"/>
          </a:xfrm>
        </p:spPr>
        <p:txBody>
          <a:bodyPr>
            <a:normAutofit/>
          </a:bodyPr>
          <a:lstStyle/>
          <a:p>
            <a:r>
              <a:rPr lang="hu-HU" sz="2800" dirty="0">
                <a:latin typeface="Book Antiqua" panose="02040602050305030304" pitchFamily="18" charset="0"/>
              </a:rPr>
              <a:t>Nyisztor Luca Piroska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37309" y="3076687"/>
            <a:ext cx="5098474" cy="110738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hu-HU" sz="2000" dirty="0">
                <a:latin typeface="Book Antiqua" panose="02040602050305030304" pitchFamily="18" charset="0"/>
              </a:rPr>
              <a:t>Apor Vilmos Katolikus Főiskola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282466" y="5615491"/>
            <a:ext cx="4658061" cy="753035"/>
          </a:xfrm>
        </p:spPr>
        <p:txBody>
          <a:bodyPr>
            <a:normAutofit/>
          </a:bodyPr>
          <a:lstStyle/>
          <a:p>
            <a:pPr algn="ctr"/>
            <a:r>
              <a:rPr lang="hu-HU" sz="3200" b="0" dirty="0">
                <a:latin typeface="Book Antiqua" panose="02040602050305030304" pitchFamily="18" charset="0"/>
              </a:rPr>
              <a:t>Arany és kék szavakkal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37308" y="4434433"/>
            <a:ext cx="5098475" cy="1755230"/>
          </a:xfrm>
        </p:spPr>
        <p:txBody>
          <a:bodyPr/>
          <a:lstStyle/>
          <a:p>
            <a:pPr marL="0" lvl="0" indent="0">
              <a:buNone/>
            </a:pPr>
            <a:r>
              <a:rPr lang="hu-HU" sz="1800" dirty="0">
                <a:solidFill>
                  <a:prstClr val="black"/>
                </a:solidFill>
                <a:latin typeface="Book Antiqua" panose="02040602050305030304" pitchFamily="18" charset="0"/>
              </a:rPr>
              <a:t>Felkészítő oktató</a:t>
            </a:r>
          </a:p>
          <a:p>
            <a:pPr marL="0" lvl="0" indent="0">
              <a:buNone/>
            </a:pPr>
            <a:r>
              <a:rPr lang="hu-HU" sz="2400" b="1" dirty="0" err="1">
                <a:solidFill>
                  <a:prstClr val="black"/>
                </a:solidFill>
                <a:latin typeface="Book Antiqua" panose="02040602050305030304" pitchFamily="18" charset="0"/>
              </a:rPr>
              <a:t>Wiedermann</a:t>
            </a:r>
            <a:r>
              <a:rPr lang="hu-HU" sz="2400" b="1" dirty="0">
                <a:solidFill>
                  <a:prstClr val="black"/>
                </a:solidFill>
                <a:latin typeface="Book Antiqua" panose="02040602050305030304" pitchFamily="18" charset="0"/>
              </a:rPr>
              <a:t> Katalin</a:t>
            </a:r>
          </a:p>
          <a:p>
            <a:pPr marL="0" indent="0">
              <a:buNone/>
            </a:pPr>
            <a:endParaRPr lang="hu-HU" sz="2400" b="1" dirty="0">
              <a:latin typeface="Book Antiqua" panose="02040602050305030304" pitchFamily="18" charset="0"/>
            </a:endParaRPr>
          </a:p>
        </p:txBody>
      </p:sp>
      <p:pic>
        <p:nvPicPr>
          <p:cNvPr id="9" name="Kép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3946" y="296620"/>
            <a:ext cx="4255097" cy="53188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xmlns="" id="{0148165F-526A-E049-74FA-4F947D1287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41" b="4441"/>
          <a:stretch>
            <a:fillRect/>
          </a:stretch>
        </p:blipFill>
        <p:spPr>
          <a:xfrm>
            <a:off x="6811494" y="526056"/>
            <a:ext cx="3600000" cy="48600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259381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6B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7308" y="277091"/>
            <a:ext cx="4184073" cy="1717964"/>
          </a:xfrm>
          <a:solidFill>
            <a:srgbClr val="E6E6B1"/>
          </a:solidFill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hu-HU" sz="4000" b="1" dirty="0">
                <a:solidFill>
                  <a:srgbClr val="663300"/>
                </a:solidFill>
                <a:latin typeface="Book Antiqua" panose="02040602050305030304" pitchFamily="18" charset="0"/>
              </a:rPr>
              <a:t>BRONZ FOKOZAT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37308" y="2161310"/>
            <a:ext cx="5360267" cy="665018"/>
          </a:xfrm>
        </p:spPr>
        <p:txBody>
          <a:bodyPr>
            <a:normAutofit/>
          </a:bodyPr>
          <a:lstStyle/>
          <a:p>
            <a:r>
              <a:rPr lang="hu-HU" sz="2800" dirty="0">
                <a:latin typeface="Book Antiqua" panose="02040602050305030304" pitchFamily="18" charset="0"/>
              </a:rPr>
              <a:t>Pappné Mohácsi Stella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37309" y="3076687"/>
            <a:ext cx="5098474" cy="135774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hu-HU" sz="2000" dirty="0">
                <a:latin typeface="Book Antiqua" panose="02040602050305030304" pitchFamily="18" charset="0"/>
              </a:rPr>
              <a:t>Magyar Agrár- és Élettudományi Egyetem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hu-HU" sz="2000" dirty="0">
                <a:latin typeface="Book Antiqua" panose="02040602050305030304" pitchFamily="18" charset="0"/>
              </a:rPr>
              <a:t>Kaposvári Campus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hu-HU" sz="2000" dirty="0">
                <a:latin typeface="Book Antiqua" panose="02040602050305030304" pitchFamily="18" charset="0"/>
              </a:rPr>
              <a:t>Neveléstudományi Intézet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282466" y="5615491"/>
            <a:ext cx="4658061" cy="753035"/>
          </a:xfrm>
        </p:spPr>
        <p:txBody>
          <a:bodyPr>
            <a:normAutofit/>
          </a:bodyPr>
          <a:lstStyle/>
          <a:p>
            <a:pPr algn="ctr"/>
            <a:r>
              <a:rPr lang="hu-HU" sz="3200" b="0" dirty="0">
                <a:latin typeface="Book Antiqua" panose="02040602050305030304" pitchFamily="18" charset="0"/>
              </a:rPr>
              <a:t>Arany és kék szavakkal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37308" y="4434433"/>
            <a:ext cx="5098475" cy="1755230"/>
          </a:xfrm>
        </p:spPr>
        <p:txBody>
          <a:bodyPr/>
          <a:lstStyle/>
          <a:p>
            <a:pPr marL="0" lvl="0" indent="0">
              <a:buNone/>
            </a:pPr>
            <a:endParaRPr lang="hu-HU" sz="1800" dirty="0">
              <a:solidFill>
                <a:prstClr val="black"/>
              </a:solidFill>
              <a:latin typeface="Book Antiqua" panose="02040602050305030304" pitchFamily="18" charset="0"/>
            </a:endParaRPr>
          </a:p>
          <a:p>
            <a:pPr marL="0" lvl="0" indent="0">
              <a:buNone/>
            </a:pPr>
            <a:r>
              <a:rPr lang="hu-HU" sz="1800" dirty="0">
                <a:solidFill>
                  <a:prstClr val="black"/>
                </a:solidFill>
                <a:latin typeface="Book Antiqua" panose="02040602050305030304" pitchFamily="18" charset="0"/>
              </a:rPr>
              <a:t>Felkészítő oktató</a:t>
            </a:r>
          </a:p>
          <a:p>
            <a:pPr marL="0" lvl="0" indent="0">
              <a:buNone/>
            </a:pPr>
            <a:r>
              <a:rPr lang="hu-HU" sz="2400" b="1" dirty="0">
                <a:solidFill>
                  <a:prstClr val="black"/>
                </a:solidFill>
                <a:latin typeface="Book Antiqua" panose="02040602050305030304" pitchFamily="18" charset="0"/>
              </a:rPr>
              <a:t>Farkas Beáta</a:t>
            </a:r>
          </a:p>
          <a:p>
            <a:pPr marL="0" indent="0">
              <a:buNone/>
            </a:pPr>
            <a:endParaRPr lang="hu-HU" sz="2400" b="1" dirty="0">
              <a:latin typeface="Book Antiqua" panose="02040602050305030304" pitchFamily="18" charset="0"/>
            </a:endParaRPr>
          </a:p>
        </p:txBody>
      </p:sp>
      <p:pic>
        <p:nvPicPr>
          <p:cNvPr id="9" name="Kép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3946" y="296620"/>
            <a:ext cx="4255097" cy="53188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Placeholder 11">
            <a:extLst>
              <a:ext uri="{FF2B5EF4-FFF2-40B4-BE49-F238E27FC236}">
                <a16:creationId xmlns:a16="http://schemas.microsoft.com/office/drawing/2014/main" xmlns="" id="{72A5C907-5C63-F53B-21D5-B478770EC6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9" b="2279"/>
          <a:stretch>
            <a:fillRect/>
          </a:stretch>
        </p:blipFill>
        <p:spPr>
          <a:xfrm>
            <a:off x="6811494" y="526056"/>
            <a:ext cx="3600000" cy="48600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3317125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6B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7308" y="277091"/>
            <a:ext cx="4184073" cy="1717964"/>
          </a:xfrm>
          <a:solidFill>
            <a:srgbClr val="E6E6B1"/>
          </a:solidFill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hu-HU" sz="4000" b="1" dirty="0">
                <a:solidFill>
                  <a:srgbClr val="663300"/>
                </a:solidFill>
                <a:latin typeface="Book Antiqua" panose="02040602050305030304" pitchFamily="18" charset="0"/>
              </a:rPr>
              <a:t>BRONZ FOKOZAT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37308" y="2161310"/>
            <a:ext cx="5360267" cy="665018"/>
          </a:xfrm>
        </p:spPr>
        <p:txBody>
          <a:bodyPr>
            <a:normAutofit/>
          </a:bodyPr>
          <a:lstStyle/>
          <a:p>
            <a:r>
              <a:rPr lang="hu-HU" sz="2800" dirty="0">
                <a:latin typeface="Book Antiqua" panose="02040602050305030304" pitchFamily="18" charset="0"/>
              </a:rPr>
              <a:t>Szarka Flóra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37309" y="3076687"/>
            <a:ext cx="5098474" cy="110738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hu-HU" sz="2000" dirty="0">
                <a:latin typeface="Book Antiqua" panose="02040602050305030304" pitchFamily="18" charset="0"/>
              </a:rPr>
              <a:t>Debreceni Református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hu-HU" sz="2000" dirty="0">
                <a:latin typeface="Book Antiqua" panose="02040602050305030304" pitchFamily="18" charset="0"/>
              </a:rPr>
              <a:t>Hittudományi Egyetem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282466" y="5615491"/>
            <a:ext cx="4658061" cy="753035"/>
          </a:xfrm>
        </p:spPr>
        <p:txBody>
          <a:bodyPr>
            <a:normAutofit/>
          </a:bodyPr>
          <a:lstStyle/>
          <a:p>
            <a:pPr algn="ctr"/>
            <a:r>
              <a:rPr lang="hu-HU" sz="3200" b="0" dirty="0">
                <a:latin typeface="Book Antiqua" panose="02040602050305030304" pitchFamily="18" charset="0"/>
              </a:rPr>
              <a:t>Arany és kék szavakkal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37308" y="4434433"/>
            <a:ext cx="5098475" cy="1755230"/>
          </a:xfrm>
        </p:spPr>
        <p:txBody>
          <a:bodyPr/>
          <a:lstStyle/>
          <a:p>
            <a:pPr marL="0" lvl="0" indent="0">
              <a:buNone/>
            </a:pPr>
            <a:r>
              <a:rPr lang="hu-HU" sz="1800" dirty="0">
                <a:solidFill>
                  <a:prstClr val="black"/>
                </a:solidFill>
                <a:latin typeface="Book Antiqua" panose="02040602050305030304" pitchFamily="18" charset="0"/>
              </a:rPr>
              <a:t>Felkészítő oktató</a:t>
            </a:r>
          </a:p>
          <a:p>
            <a:pPr marL="0" lvl="0" indent="0">
              <a:buNone/>
            </a:pPr>
            <a:r>
              <a:rPr lang="hu-HU" sz="2400" b="1" dirty="0">
                <a:solidFill>
                  <a:prstClr val="black"/>
                </a:solidFill>
                <a:latin typeface="Book Antiqua" panose="02040602050305030304" pitchFamily="18" charset="0"/>
              </a:rPr>
              <a:t>Vitéz Ferenc</a:t>
            </a:r>
          </a:p>
          <a:p>
            <a:pPr marL="0" indent="0">
              <a:buNone/>
            </a:pPr>
            <a:endParaRPr lang="hu-HU" sz="2400" b="1" dirty="0">
              <a:latin typeface="Book Antiqua" panose="02040602050305030304" pitchFamily="18" charset="0"/>
            </a:endParaRPr>
          </a:p>
        </p:txBody>
      </p:sp>
      <p:pic>
        <p:nvPicPr>
          <p:cNvPr id="9" name="Kép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3946" y="296620"/>
            <a:ext cx="4255097" cy="53188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Placeholder 13">
            <a:extLst>
              <a:ext uri="{FF2B5EF4-FFF2-40B4-BE49-F238E27FC236}">
                <a16:creationId xmlns:a16="http://schemas.microsoft.com/office/drawing/2014/main" xmlns="" id="{5DA4582F-FB70-A666-C0D5-3C3EDDC518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7" b="1727"/>
          <a:stretch>
            <a:fillRect/>
          </a:stretch>
        </p:blipFill>
        <p:spPr>
          <a:xfrm>
            <a:off x="6811494" y="526056"/>
            <a:ext cx="3600000" cy="48600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1860167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6B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7308" y="277091"/>
            <a:ext cx="4184073" cy="1717964"/>
          </a:xfrm>
          <a:solidFill>
            <a:srgbClr val="E6E6B1"/>
          </a:solidFill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hu-HU" sz="4000" b="1" dirty="0">
                <a:solidFill>
                  <a:srgbClr val="663300"/>
                </a:solidFill>
                <a:latin typeface="Book Antiqua" panose="02040602050305030304" pitchFamily="18" charset="0"/>
              </a:rPr>
              <a:t>BRONZ FOKOZAT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37308" y="2161310"/>
            <a:ext cx="5360267" cy="665018"/>
          </a:xfrm>
        </p:spPr>
        <p:txBody>
          <a:bodyPr>
            <a:normAutofit/>
          </a:bodyPr>
          <a:lstStyle/>
          <a:p>
            <a:r>
              <a:rPr lang="hu-HU" sz="2800" dirty="0">
                <a:latin typeface="Book Antiqua" panose="02040602050305030304" pitchFamily="18" charset="0"/>
              </a:rPr>
              <a:t>Szatmári Emma Dóra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37309" y="3076687"/>
            <a:ext cx="5098474" cy="110738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hu-HU" sz="2000" dirty="0">
                <a:latin typeface="Book Antiqua" panose="02040602050305030304" pitchFamily="18" charset="0"/>
              </a:rPr>
              <a:t>Károli Gáspár Református Egyetem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hu-HU" sz="2000" dirty="0">
                <a:latin typeface="Book Antiqua" panose="02040602050305030304" pitchFamily="18" charset="0"/>
              </a:rPr>
              <a:t>Pedagógiai Kar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282466" y="5615491"/>
            <a:ext cx="4658061" cy="753035"/>
          </a:xfrm>
        </p:spPr>
        <p:txBody>
          <a:bodyPr>
            <a:normAutofit/>
          </a:bodyPr>
          <a:lstStyle/>
          <a:p>
            <a:pPr algn="ctr"/>
            <a:r>
              <a:rPr lang="hu-HU" sz="3200" b="0" dirty="0">
                <a:latin typeface="Book Antiqua" panose="02040602050305030304" pitchFamily="18" charset="0"/>
              </a:rPr>
              <a:t>Arany és kék szavakkal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37308" y="4434433"/>
            <a:ext cx="5098475" cy="1755230"/>
          </a:xfrm>
        </p:spPr>
        <p:txBody>
          <a:bodyPr/>
          <a:lstStyle/>
          <a:p>
            <a:pPr marL="0" lvl="0" indent="0">
              <a:buNone/>
            </a:pPr>
            <a:r>
              <a:rPr lang="hu-HU" sz="1800" dirty="0">
                <a:solidFill>
                  <a:prstClr val="black"/>
                </a:solidFill>
                <a:latin typeface="Book Antiqua" panose="02040602050305030304" pitchFamily="18" charset="0"/>
              </a:rPr>
              <a:t>Felkészítő oktató</a:t>
            </a:r>
          </a:p>
          <a:p>
            <a:pPr marL="0" lvl="0" indent="0">
              <a:buNone/>
            </a:pPr>
            <a:r>
              <a:rPr lang="hu-HU" sz="2400" b="1" dirty="0">
                <a:solidFill>
                  <a:prstClr val="black"/>
                </a:solidFill>
                <a:latin typeface="Book Antiqua" panose="02040602050305030304" pitchFamily="18" charset="0"/>
              </a:rPr>
              <a:t>Tóth Alisa</a:t>
            </a:r>
          </a:p>
          <a:p>
            <a:pPr marL="0" indent="0">
              <a:buNone/>
            </a:pPr>
            <a:endParaRPr lang="hu-HU" sz="2400" b="1" dirty="0">
              <a:latin typeface="Book Antiqua" panose="02040602050305030304" pitchFamily="18" charset="0"/>
            </a:endParaRPr>
          </a:p>
        </p:txBody>
      </p:sp>
      <p:pic>
        <p:nvPicPr>
          <p:cNvPr id="9" name="Kép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3946" y="296620"/>
            <a:ext cx="4255097" cy="53188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Placeholder 13">
            <a:extLst>
              <a:ext uri="{FF2B5EF4-FFF2-40B4-BE49-F238E27FC236}">
                <a16:creationId xmlns:a16="http://schemas.microsoft.com/office/drawing/2014/main" xmlns="" id="{5E0C4721-107B-C77D-7B14-E7008541A5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67" b="3667"/>
          <a:stretch>
            <a:fillRect/>
          </a:stretch>
        </p:blipFill>
        <p:spPr>
          <a:xfrm>
            <a:off x="6811494" y="526056"/>
            <a:ext cx="3600000" cy="48600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33889063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6B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7308" y="277091"/>
            <a:ext cx="4184073" cy="1717964"/>
          </a:xfrm>
          <a:solidFill>
            <a:srgbClr val="E6E6B1"/>
          </a:solidFill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hu-HU" sz="4000" b="1" dirty="0">
                <a:solidFill>
                  <a:srgbClr val="663300"/>
                </a:solidFill>
                <a:latin typeface="Book Antiqua" panose="02040602050305030304" pitchFamily="18" charset="0"/>
              </a:rPr>
              <a:t>BRONZ FOKOZAT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37308" y="2161310"/>
            <a:ext cx="5360267" cy="665018"/>
          </a:xfrm>
        </p:spPr>
        <p:txBody>
          <a:bodyPr>
            <a:normAutofit/>
          </a:bodyPr>
          <a:lstStyle/>
          <a:p>
            <a:r>
              <a:rPr lang="hu-HU" sz="2800" dirty="0">
                <a:latin typeface="Book Antiqua" panose="02040602050305030304" pitchFamily="18" charset="0"/>
              </a:rPr>
              <a:t>Sziládi Veronika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37309" y="3076687"/>
            <a:ext cx="5098474" cy="110738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hu-HU" sz="2000" dirty="0">
                <a:latin typeface="Book Antiqua" panose="02040602050305030304" pitchFamily="18" charset="0"/>
              </a:rPr>
              <a:t>Gál Ferenc Egyetem Pedagógiai Kar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282466" y="5615491"/>
            <a:ext cx="4658061" cy="753035"/>
          </a:xfrm>
        </p:spPr>
        <p:txBody>
          <a:bodyPr>
            <a:normAutofit/>
          </a:bodyPr>
          <a:lstStyle/>
          <a:p>
            <a:pPr algn="ctr"/>
            <a:r>
              <a:rPr lang="hu-HU" sz="3200" b="0" dirty="0">
                <a:latin typeface="Book Antiqua" panose="02040602050305030304" pitchFamily="18" charset="0"/>
              </a:rPr>
              <a:t>Visszatért lovagok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37308" y="4434433"/>
            <a:ext cx="5098475" cy="1755230"/>
          </a:xfrm>
        </p:spPr>
        <p:txBody>
          <a:bodyPr/>
          <a:lstStyle/>
          <a:p>
            <a:pPr marL="0" lvl="0" indent="0">
              <a:buNone/>
            </a:pPr>
            <a:r>
              <a:rPr lang="hu-HU" sz="1800" dirty="0">
                <a:solidFill>
                  <a:prstClr val="black"/>
                </a:solidFill>
                <a:latin typeface="Book Antiqua" panose="02040602050305030304" pitchFamily="18" charset="0"/>
              </a:rPr>
              <a:t>Felkészítő oktató</a:t>
            </a:r>
          </a:p>
          <a:p>
            <a:pPr marL="0" lvl="0" indent="0">
              <a:buNone/>
            </a:pPr>
            <a:r>
              <a:rPr lang="hu-HU" sz="2400" b="1" dirty="0">
                <a:solidFill>
                  <a:prstClr val="black"/>
                </a:solidFill>
                <a:latin typeface="Book Antiqua" panose="02040602050305030304" pitchFamily="18" charset="0"/>
              </a:rPr>
              <a:t>Baráth Nóra</a:t>
            </a:r>
          </a:p>
          <a:p>
            <a:pPr marL="0" indent="0">
              <a:buNone/>
            </a:pPr>
            <a:endParaRPr lang="hu-HU" sz="2400" b="1" dirty="0">
              <a:latin typeface="Book Antiqua" panose="02040602050305030304" pitchFamily="18" charset="0"/>
            </a:endParaRPr>
          </a:p>
        </p:txBody>
      </p:sp>
      <p:pic>
        <p:nvPicPr>
          <p:cNvPr id="9" name="Kép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3946" y="296620"/>
            <a:ext cx="4255097" cy="53188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Placeholder 13">
            <a:extLst>
              <a:ext uri="{FF2B5EF4-FFF2-40B4-BE49-F238E27FC236}">
                <a16:creationId xmlns:a16="http://schemas.microsoft.com/office/drawing/2014/main" xmlns="" id="{224F2513-5D40-483C-BAD9-41220A975F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71" b="3271"/>
          <a:stretch>
            <a:fillRect/>
          </a:stretch>
        </p:blipFill>
        <p:spPr>
          <a:xfrm>
            <a:off x="6811494" y="526056"/>
            <a:ext cx="3600000" cy="48600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10050086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6B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7308" y="277091"/>
            <a:ext cx="4184073" cy="1717964"/>
          </a:xfrm>
          <a:solidFill>
            <a:srgbClr val="E6E6B1"/>
          </a:solidFill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hu-HU" sz="4000" b="1" dirty="0">
                <a:solidFill>
                  <a:srgbClr val="663300"/>
                </a:solidFill>
                <a:latin typeface="Book Antiqua" panose="02040602050305030304" pitchFamily="18" charset="0"/>
              </a:rPr>
              <a:t>BRONZ FOKOZAT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37308" y="2161310"/>
            <a:ext cx="5360267" cy="665018"/>
          </a:xfrm>
        </p:spPr>
        <p:txBody>
          <a:bodyPr>
            <a:normAutofit/>
          </a:bodyPr>
          <a:lstStyle/>
          <a:p>
            <a:r>
              <a:rPr lang="hu-HU" sz="2800" dirty="0">
                <a:latin typeface="Book Antiqua" panose="02040602050305030304" pitchFamily="18" charset="0"/>
              </a:rPr>
              <a:t>Tóth Panna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37309" y="3076687"/>
            <a:ext cx="5098474" cy="126940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hu-HU" sz="2000" dirty="0">
                <a:latin typeface="Book Antiqua" panose="02040602050305030304" pitchFamily="18" charset="0"/>
              </a:rPr>
              <a:t>Magyar Agrár- és Élettudományi Egyetem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hu-HU" sz="2000" dirty="0">
                <a:latin typeface="Book Antiqua" panose="02040602050305030304" pitchFamily="18" charset="0"/>
              </a:rPr>
              <a:t>Kaposvári Campus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hu-HU" sz="2000" dirty="0">
                <a:latin typeface="Book Antiqua" panose="02040602050305030304" pitchFamily="18" charset="0"/>
              </a:rPr>
              <a:t>Neveléstudományi Intézet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282466" y="5615491"/>
            <a:ext cx="4658061" cy="753035"/>
          </a:xfrm>
        </p:spPr>
        <p:txBody>
          <a:bodyPr>
            <a:normAutofit/>
          </a:bodyPr>
          <a:lstStyle/>
          <a:p>
            <a:pPr algn="ctr"/>
            <a:r>
              <a:rPr lang="hu-HU" sz="3200" b="0" dirty="0">
                <a:latin typeface="Book Antiqua" panose="02040602050305030304" pitchFamily="18" charset="0"/>
              </a:rPr>
              <a:t>Merre száll?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37308" y="4434433"/>
            <a:ext cx="5098475" cy="1755230"/>
          </a:xfrm>
        </p:spPr>
        <p:txBody>
          <a:bodyPr/>
          <a:lstStyle/>
          <a:p>
            <a:pPr marL="0" lvl="0" indent="0">
              <a:buNone/>
            </a:pPr>
            <a:endParaRPr lang="hu-HU" sz="1800" dirty="0">
              <a:solidFill>
                <a:prstClr val="black"/>
              </a:solidFill>
              <a:latin typeface="Book Antiqua" panose="02040602050305030304" pitchFamily="18" charset="0"/>
            </a:endParaRPr>
          </a:p>
          <a:p>
            <a:pPr marL="0" lvl="0" indent="0">
              <a:buNone/>
            </a:pPr>
            <a:r>
              <a:rPr lang="hu-HU" sz="1800" dirty="0">
                <a:solidFill>
                  <a:prstClr val="black"/>
                </a:solidFill>
                <a:latin typeface="Book Antiqua" panose="02040602050305030304" pitchFamily="18" charset="0"/>
              </a:rPr>
              <a:t>Felkészítő oktató</a:t>
            </a:r>
          </a:p>
          <a:p>
            <a:pPr marL="0" lvl="0" indent="0">
              <a:buNone/>
            </a:pPr>
            <a:r>
              <a:rPr lang="hu-HU" sz="2400" b="1" dirty="0">
                <a:solidFill>
                  <a:prstClr val="black"/>
                </a:solidFill>
                <a:latin typeface="Book Antiqua" panose="02040602050305030304" pitchFamily="18" charset="0"/>
              </a:rPr>
              <a:t>Farkas Beáta</a:t>
            </a:r>
          </a:p>
          <a:p>
            <a:pPr marL="0" indent="0">
              <a:buNone/>
            </a:pPr>
            <a:endParaRPr lang="hu-HU" sz="2400" b="1" dirty="0">
              <a:latin typeface="Book Antiqua" panose="02040602050305030304" pitchFamily="18" charset="0"/>
            </a:endParaRPr>
          </a:p>
        </p:txBody>
      </p:sp>
      <p:pic>
        <p:nvPicPr>
          <p:cNvPr id="9" name="Kép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3946" y="296620"/>
            <a:ext cx="4255097" cy="53188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Placeholder 13">
            <a:extLst>
              <a:ext uri="{FF2B5EF4-FFF2-40B4-BE49-F238E27FC236}">
                <a16:creationId xmlns:a16="http://schemas.microsoft.com/office/drawing/2014/main" xmlns="" id="{C4087523-6058-4B26-41B0-1D60A510CF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0" b="2220"/>
          <a:stretch>
            <a:fillRect/>
          </a:stretch>
        </p:blipFill>
        <p:spPr>
          <a:xfrm>
            <a:off x="6811494" y="526056"/>
            <a:ext cx="3600000" cy="48600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32543357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7D7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7308" y="277091"/>
            <a:ext cx="4184073" cy="1717964"/>
          </a:xfrm>
          <a:solidFill>
            <a:srgbClr val="D7D7C0"/>
          </a:solidFill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hu-HU" sz="4000" b="1" dirty="0">
                <a:solidFill>
                  <a:schemeClr val="bg2">
                    <a:lumMod val="50000"/>
                  </a:schemeClr>
                </a:solidFill>
                <a:latin typeface="Book Antiqua" panose="02040602050305030304" pitchFamily="18" charset="0"/>
              </a:rPr>
              <a:t>EZÜST FOKOZAT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37308" y="2161310"/>
            <a:ext cx="5360267" cy="665018"/>
          </a:xfrm>
        </p:spPr>
        <p:txBody>
          <a:bodyPr>
            <a:normAutofit/>
          </a:bodyPr>
          <a:lstStyle/>
          <a:p>
            <a:r>
              <a:rPr lang="hu-HU" sz="2800" dirty="0" err="1">
                <a:latin typeface="Book Antiqua" panose="02040602050305030304" pitchFamily="18" charset="0"/>
              </a:rPr>
              <a:t>Árgyusi</a:t>
            </a:r>
            <a:r>
              <a:rPr lang="hu-HU" sz="2800" dirty="0">
                <a:latin typeface="Book Antiqua" panose="02040602050305030304" pitchFamily="18" charset="0"/>
              </a:rPr>
              <a:t> Franciska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37309" y="3076687"/>
            <a:ext cx="5098474" cy="110738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hu-HU" sz="2000" dirty="0">
                <a:latin typeface="Book Antiqua" panose="02040602050305030304" pitchFamily="18" charset="0"/>
              </a:rPr>
              <a:t>Selye János Egyetem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hu-HU" sz="2000" dirty="0">
                <a:latin typeface="Book Antiqua" panose="02040602050305030304" pitchFamily="18" charset="0"/>
              </a:rPr>
              <a:t>Tanárképző Kar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282466" y="5615491"/>
            <a:ext cx="4658061" cy="753035"/>
          </a:xfrm>
        </p:spPr>
        <p:txBody>
          <a:bodyPr>
            <a:normAutofit/>
          </a:bodyPr>
          <a:lstStyle/>
          <a:p>
            <a:pPr algn="ctr"/>
            <a:r>
              <a:rPr lang="hu-HU" sz="3200" b="0" dirty="0">
                <a:latin typeface="Book Antiqua" panose="02040602050305030304" pitchFamily="18" charset="0"/>
              </a:rPr>
              <a:t>Arany és kék szavakkal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37308" y="4434433"/>
            <a:ext cx="5098475" cy="1755230"/>
          </a:xfrm>
        </p:spPr>
        <p:txBody>
          <a:bodyPr/>
          <a:lstStyle/>
          <a:p>
            <a:pPr marL="0" indent="0">
              <a:buNone/>
            </a:pPr>
            <a:r>
              <a:rPr lang="hu-HU" sz="1800" dirty="0">
                <a:latin typeface="Book Antiqua" panose="02040602050305030304" pitchFamily="18" charset="0"/>
              </a:rPr>
              <a:t>Felkészítő oktató</a:t>
            </a:r>
          </a:p>
          <a:p>
            <a:pPr marL="0" indent="0">
              <a:buNone/>
            </a:pPr>
            <a:r>
              <a:rPr lang="hu-HU" sz="2400" b="1" dirty="0">
                <a:latin typeface="Book Antiqua" panose="02040602050305030304" pitchFamily="18" charset="0"/>
              </a:rPr>
              <a:t>Nagy Csilla</a:t>
            </a:r>
          </a:p>
        </p:txBody>
      </p:sp>
      <p:pic>
        <p:nvPicPr>
          <p:cNvPr id="8" name="Kép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5943" y="882128"/>
            <a:ext cx="6451897" cy="460818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Placeholder 11">
            <a:extLst>
              <a:ext uri="{FF2B5EF4-FFF2-40B4-BE49-F238E27FC236}">
                <a16:creationId xmlns:a16="http://schemas.microsoft.com/office/drawing/2014/main" xmlns="" id="{E023FA1A-C332-C868-C9FC-943392F2150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4" r="2184"/>
          <a:stretch>
            <a:fillRect/>
          </a:stretch>
        </p:blipFill>
        <p:spPr>
          <a:xfrm>
            <a:off x="5541891" y="1206220"/>
            <a:ext cx="5760000" cy="39600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20778297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7D7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7308" y="277091"/>
            <a:ext cx="4184073" cy="1717964"/>
          </a:xfrm>
          <a:solidFill>
            <a:srgbClr val="D7D7C0"/>
          </a:solidFill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hu-HU" sz="4000" b="1" dirty="0">
                <a:solidFill>
                  <a:schemeClr val="bg2">
                    <a:lumMod val="50000"/>
                  </a:schemeClr>
                </a:solidFill>
                <a:latin typeface="Book Antiqua" panose="02040602050305030304" pitchFamily="18" charset="0"/>
              </a:rPr>
              <a:t>EZÜST FOKOZAT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37308" y="2161310"/>
            <a:ext cx="5360267" cy="665018"/>
          </a:xfrm>
        </p:spPr>
        <p:txBody>
          <a:bodyPr>
            <a:normAutofit/>
          </a:bodyPr>
          <a:lstStyle/>
          <a:p>
            <a:r>
              <a:rPr lang="hu-HU" sz="2800" dirty="0" err="1">
                <a:latin typeface="Book Antiqua" panose="02040602050305030304" pitchFamily="18" charset="0"/>
              </a:rPr>
              <a:t>Bender</a:t>
            </a:r>
            <a:r>
              <a:rPr lang="hu-HU" sz="2800" dirty="0">
                <a:latin typeface="Book Antiqua" panose="02040602050305030304" pitchFamily="18" charset="0"/>
              </a:rPr>
              <a:t> Borbála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37309" y="3076687"/>
            <a:ext cx="5098474" cy="110738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hu-HU" sz="2000" dirty="0">
                <a:latin typeface="Book Antiqua" panose="02040602050305030304" pitchFamily="18" charset="0"/>
              </a:rPr>
              <a:t>Apor Vilmos Katolikus Főiskola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282466" y="5615491"/>
            <a:ext cx="4658061" cy="753035"/>
          </a:xfrm>
        </p:spPr>
        <p:txBody>
          <a:bodyPr>
            <a:normAutofit/>
          </a:bodyPr>
          <a:lstStyle/>
          <a:p>
            <a:pPr algn="ctr"/>
            <a:r>
              <a:rPr lang="hu-HU" sz="3200" b="0" dirty="0">
                <a:latin typeface="Book Antiqua" panose="02040602050305030304" pitchFamily="18" charset="0"/>
              </a:rPr>
              <a:t>Arany és kék szavakkal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37308" y="4434433"/>
            <a:ext cx="5098475" cy="1755230"/>
          </a:xfrm>
        </p:spPr>
        <p:txBody>
          <a:bodyPr/>
          <a:lstStyle/>
          <a:p>
            <a:pPr marL="0" lvl="0" indent="0">
              <a:buNone/>
            </a:pPr>
            <a:r>
              <a:rPr lang="hu-HU" sz="1800" dirty="0">
                <a:solidFill>
                  <a:prstClr val="black"/>
                </a:solidFill>
                <a:latin typeface="Book Antiqua" panose="02040602050305030304" pitchFamily="18" charset="0"/>
              </a:rPr>
              <a:t>Felkészítő oktató</a:t>
            </a:r>
          </a:p>
          <a:p>
            <a:pPr marL="0" lvl="0" indent="0">
              <a:buNone/>
            </a:pPr>
            <a:r>
              <a:rPr lang="hu-HU" sz="2400" b="1" dirty="0">
                <a:solidFill>
                  <a:prstClr val="black"/>
                </a:solidFill>
                <a:latin typeface="Book Antiqua" panose="02040602050305030304" pitchFamily="18" charset="0"/>
              </a:rPr>
              <a:t>Pajorné </a:t>
            </a:r>
            <a:r>
              <a:rPr lang="hu-HU" sz="2400" b="1" dirty="0" err="1">
                <a:solidFill>
                  <a:prstClr val="black"/>
                </a:solidFill>
                <a:latin typeface="Book Antiqua" panose="02040602050305030304" pitchFamily="18" charset="0"/>
              </a:rPr>
              <a:t>Kugelbauer</a:t>
            </a:r>
            <a:r>
              <a:rPr lang="hu-HU" sz="2400" b="1" dirty="0">
                <a:solidFill>
                  <a:prstClr val="black"/>
                </a:solidFill>
                <a:latin typeface="Book Antiqua" panose="02040602050305030304" pitchFamily="18" charset="0"/>
              </a:rPr>
              <a:t> Ida</a:t>
            </a:r>
          </a:p>
          <a:p>
            <a:pPr marL="0" indent="0">
              <a:buNone/>
            </a:pPr>
            <a:endParaRPr lang="hu-HU" sz="2400" b="1" dirty="0">
              <a:latin typeface="Book Antiqua" panose="02040602050305030304" pitchFamily="18" charset="0"/>
            </a:endParaRPr>
          </a:p>
        </p:txBody>
      </p:sp>
      <p:pic>
        <p:nvPicPr>
          <p:cNvPr id="9" name="Kép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3946" y="296620"/>
            <a:ext cx="4255097" cy="53188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Placeholder 11">
            <a:extLst>
              <a:ext uri="{FF2B5EF4-FFF2-40B4-BE49-F238E27FC236}">
                <a16:creationId xmlns:a16="http://schemas.microsoft.com/office/drawing/2014/main" xmlns="" id="{E17269BC-174A-DA96-1530-E0D7DB9C92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0" b="2160"/>
          <a:stretch>
            <a:fillRect/>
          </a:stretch>
        </p:blipFill>
        <p:spPr>
          <a:xfrm>
            <a:off x="6811494" y="526056"/>
            <a:ext cx="3600000" cy="48600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27788735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7D7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7308" y="277091"/>
            <a:ext cx="4184073" cy="1717964"/>
          </a:xfrm>
          <a:solidFill>
            <a:srgbClr val="D7D7C0"/>
          </a:solidFill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hu-HU" sz="4000" b="1" dirty="0">
                <a:solidFill>
                  <a:schemeClr val="bg2">
                    <a:lumMod val="50000"/>
                  </a:schemeClr>
                </a:solidFill>
                <a:latin typeface="Book Antiqua" panose="02040602050305030304" pitchFamily="18" charset="0"/>
              </a:rPr>
              <a:t>EZÜST FOKOZAT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37308" y="2161310"/>
            <a:ext cx="5360267" cy="665018"/>
          </a:xfrm>
        </p:spPr>
        <p:txBody>
          <a:bodyPr>
            <a:normAutofit/>
          </a:bodyPr>
          <a:lstStyle/>
          <a:p>
            <a:r>
              <a:rPr lang="hu-HU" sz="2800" dirty="0">
                <a:latin typeface="Book Antiqua" panose="02040602050305030304" pitchFamily="18" charset="0"/>
              </a:rPr>
              <a:t>Csontos Lilla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37309" y="3076687"/>
            <a:ext cx="5098474" cy="110738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hu-HU" sz="2000" dirty="0">
                <a:latin typeface="Book Antiqua" panose="02040602050305030304" pitchFamily="18" charset="0"/>
              </a:rPr>
              <a:t>Gál Ferenc Egyetem Pedagógiai Kar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282466" y="5615491"/>
            <a:ext cx="4658061" cy="753035"/>
          </a:xfrm>
        </p:spPr>
        <p:txBody>
          <a:bodyPr>
            <a:normAutofit/>
          </a:bodyPr>
          <a:lstStyle/>
          <a:p>
            <a:pPr algn="ctr"/>
            <a:r>
              <a:rPr lang="hu-HU" sz="3200" b="0" dirty="0">
                <a:latin typeface="Book Antiqua" panose="02040602050305030304" pitchFamily="18" charset="0"/>
              </a:rPr>
              <a:t>Este az ablakban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37308" y="4434433"/>
            <a:ext cx="5098475" cy="1755230"/>
          </a:xfrm>
        </p:spPr>
        <p:txBody>
          <a:bodyPr/>
          <a:lstStyle/>
          <a:p>
            <a:pPr marL="0" lvl="0" indent="0">
              <a:buNone/>
            </a:pPr>
            <a:r>
              <a:rPr lang="hu-HU" sz="1800" dirty="0">
                <a:solidFill>
                  <a:prstClr val="black"/>
                </a:solidFill>
                <a:latin typeface="Book Antiqua" panose="02040602050305030304" pitchFamily="18" charset="0"/>
              </a:rPr>
              <a:t>Felkészítő oktató</a:t>
            </a:r>
          </a:p>
          <a:p>
            <a:pPr marL="0" lvl="0" indent="0">
              <a:buNone/>
            </a:pPr>
            <a:r>
              <a:rPr lang="hu-HU" sz="2400" b="1" dirty="0">
                <a:solidFill>
                  <a:prstClr val="black"/>
                </a:solidFill>
                <a:latin typeface="Book Antiqua" panose="02040602050305030304" pitchFamily="18" charset="0"/>
              </a:rPr>
              <a:t>Baráth Nóra</a:t>
            </a:r>
          </a:p>
          <a:p>
            <a:pPr marL="0" indent="0">
              <a:buNone/>
            </a:pPr>
            <a:endParaRPr lang="hu-HU" sz="2400" b="1" dirty="0">
              <a:latin typeface="Book Antiqua" panose="02040602050305030304" pitchFamily="18" charset="0"/>
            </a:endParaRPr>
          </a:p>
        </p:txBody>
      </p:sp>
      <p:pic>
        <p:nvPicPr>
          <p:cNvPr id="9" name="Kép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3946" y="296620"/>
            <a:ext cx="4255097" cy="53188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Placeholder 9">
            <a:extLst>
              <a:ext uri="{FF2B5EF4-FFF2-40B4-BE49-F238E27FC236}">
                <a16:creationId xmlns:a16="http://schemas.microsoft.com/office/drawing/2014/main" xmlns="" id="{36159A36-382D-9144-9946-87C7F4DE29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68" b="2868"/>
          <a:stretch>
            <a:fillRect/>
          </a:stretch>
        </p:blipFill>
        <p:spPr>
          <a:xfrm>
            <a:off x="6811494" y="526056"/>
            <a:ext cx="3600000" cy="48600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21932240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7D7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7308" y="277091"/>
            <a:ext cx="4184073" cy="1717964"/>
          </a:xfrm>
          <a:solidFill>
            <a:srgbClr val="D7D7C0"/>
          </a:solidFill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hu-HU" sz="4000" b="1" dirty="0">
                <a:solidFill>
                  <a:schemeClr val="bg2">
                    <a:lumMod val="50000"/>
                  </a:schemeClr>
                </a:solidFill>
                <a:latin typeface="Book Antiqua" panose="02040602050305030304" pitchFamily="18" charset="0"/>
              </a:rPr>
              <a:t>EZÜST FOKOZAT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37308" y="2161310"/>
            <a:ext cx="5360267" cy="665018"/>
          </a:xfrm>
        </p:spPr>
        <p:txBody>
          <a:bodyPr>
            <a:normAutofit/>
          </a:bodyPr>
          <a:lstStyle/>
          <a:p>
            <a:r>
              <a:rPr lang="hu-HU" sz="2800" dirty="0">
                <a:latin typeface="Book Antiqua" panose="02040602050305030304" pitchFamily="18" charset="0"/>
              </a:rPr>
              <a:t>Erdélyi Dóra Ágnes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37309" y="3076687"/>
            <a:ext cx="5098474" cy="110738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hu-HU" sz="2000" dirty="0">
                <a:latin typeface="Book Antiqua" panose="02040602050305030304" pitchFamily="18" charset="0"/>
              </a:rPr>
              <a:t>Gál Ferenc Egyetem Pedagógiai Kar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282466" y="5615491"/>
            <a:ext cx="4658061" cy="753035"/>
          </a:xfrm>
        </p:spPr>
        <p:txBody>
          <a:bodyPr>
            <a:normAutofit/>
          </a:bodyPr>
          <a:lstStyle/>
          <a:p>
            <a:pPr algn="ctr"/>
            <a:r>
              <a:rPr lang="hu-HU" sz="3200" b="0" dirty="0">
                <a:latin typeface="Book Antiqua" panose="02040602050305030304" pitchFamily="18" charset="0"/>
              </a:rPr>
              <a:t>A szomorú hold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37308" y="4434433"/>
            <a:ext cx="5098475" cy="1755230"/>
          </a:xfrm>
        </p:spPr>
        <p:txBody>
          <a:bodyPr/>
          <a:lstStyle/>
          <a:p>
            <a:pPr marL="0" lvl="0" indent="0">
              <a:buNone/>
            </a:pPr>
            <a:r>
              <a:rPr lang="hu-HU" sz="1800" dirty="0">
                <a:solidFill>
                  <a:prstClr val="black"/>
                </a:solidFill>
                <a:latin typeface="Book Antiqua" panose="02040602050305030304" pitchFamily="18" charset="0"/>
              </a:rPr>
              <a:t>Felkészítő oktató</a:t>
            </a:r>
          </a:p>
          <a:p>
            <a:pPr marL="0" lvl="0" indent="0">
              <a:buNone/>
            </a:pPr>
            <a:r>
              <a:rPr lang="hu-HU" sz="2400" b="1" dirty="0">
                <a:solidFill>
                  <a:prstClr val="black"/>
                </a:solidFill>
                <a:latin typeface="Book Antiqua" panose="02040602050305030304" pitchFamily="18" charset="0"/>
              </a:rPr>
              <a:t>Baráth Nóra</a:t>
            </a:r>
          </a:p>
          <a:p>
            <a:pPr marL="0" indent="0">
              <a:buNone/>
            </a:pPr>
            <a:endParaRPr lang="hu-HU" sz="2400" b="1" dirty="0">
              <a:latin typeface="Book Antiqua" panose="02040602050305030304" pitchFamily="18" charset="0"/>
            </a:endParaRPr>
          </a:p>
        </p:txBody>
      </p:sp>
      <p:pic>
        <p:nvPicPr>
          <p:cNvPr id="9" name="Kép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3946" y="296620"/>
            <a:ext cx="4255097" cy="53188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Placeholder 13">
            <a:extLst>
              <a:ext uri="{FF2B5EF4-FFF2-40B4-BE49-F238E27FC236}">
                <a16:creationId xmlns:a16="http://schemas.microsoft.com/office/drawing/2014/main" xmlns="" id="{1C471392-ABAC-401F-2009-6CAD5621CC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" b="99"/>
          <a:stretch>
            <a:fillRect/>
          </a:stretch>
        </p:blipFill>
        <p:spPr>
          <a:xfrm>
            <a:off x="6811494" y="526055"/>
            <a:ext cx="3600000" cy="48600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6746178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7D7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7308" y="277091"/>
            <a:ext cx="4184073" cy="1717964"/>
          </a:xfrm>
          <a:solidFill>
            <a:srgbClr val="D7D7C0"/>
          </a:solidFill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hu-HU" sz="4000" b="1" dirty="0">
                <a:solidFill>
                  <a:schemeClr val="bg2">
                    <a:lumMod val="50000"/>
                  </a:schemeClr>
                </a:solidFill>
                <a:latin typeface="Book Antiqua" panose="02040602050305030304" pitchFamily="18" charset="0"/>
              </a:rPr>
              <a:t>EZÜST FOKOZAT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37308" y="2161310"/>
            <a:ext cx="5360267" cy="665018"/>
          </a:xfrm>
        </p:spPr>
        <p:txBody>
          <a:bodyPr>
            <a:normAutofit/>
          </a:bodyPr>
          <a:lstStyle/>
          <a:p>
            <a:r>
              <a:rPr lang="hu-HU" sz="2800" dirty="0" err="1" smtClean="0">
                <a:latin typeface="Book Antiqua" panose="02040602050305030304" pitchFamily="18" charset="0"/>
              </a:rPr>
              <a:t>Nesil</a:t>
            </a:r>
            <a:r>
              <a:rPr lang="hu-HU" sz="2800" dirty="0" smtClean="0">
                <a:latin typeface="Book Antiqua" panose="02040602050305030304" pitchFamily="18" charset="0"/>
              </a:rPr>
              <a:t> </a:t>
            </a:r>
            <a:r>
              <a:rPr lang="hu-HU" sz="2800" dirty="0" err="1" smtClean="0">
                <a:latin typeface="Book Antiqua" panose="02040602050305030304" pitchFamily="18" charset="0"/>
              </a:rPr>
              <a:t>Nisa</a:t>
            </a:r>
            <a:r>
              <a:rPr lang="hu-HU" sz="2800" dirty="0">
                <a:latin typeface="Book Antiqua" panose="02040602050305030304" pitchFamily="18" charset="0"/>
              </a:rPr>
              <a:t> </a:t>
            </a:r>
            <a:r>
              <a:rPr lang="hu-HU" sz="2800" dirty="0" err="1">
                <a:latin typeface="Book Antiqua" panose="02040602050305030304" pitchFamily="18" charset="0"/>
              </a:rPr>
              <a:t>Kabacı</a:t>
            </a:r>
            <a:endParaRPr lang="hu-HU" sz="2800" dirty="0">
              <a:latin typeface="Book Antiqua" panose="02040602050305030304" pitchFamily="18" charset="0"/>
            </a:endParaRP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37309" y="3076687"/>
            <a:ext cx="5098474" cy="135774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hu-HU" sz="2000" dirty="0">
                <a:latin typeface="Book Antiqua" panose="02040602050305030304" pitchFamily="18" charset="0"/>
              </a:rPr>
              <a:t>Ankarai </a:t>
            </a:r>
            <a:r>
              <a:rPr lang="hu-HU" sz="2000" dirty="0" smtClean="0">
                <a:latin typeface="Book Antiqua" panose="02040602050305030304" pitchFamily="18" charset="0"/>
              </a:rPr>
              <a:t>Egyetem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hu-HU" sz="2000" dirty="0" smtClean="0">
                <a:latin typeface="Book Antiqua" panose="02040602050305030304" pitchFamily="18" charset="0"/>
              </a:rPr>
              <a:t>Nyelvek</a:t>
            </a:r>
            <a:r>
              <a:rPr lang="hu-HU" sz="2000" dirty="0">
                <a:latin typeface="Book Antiqua" panose="02040602050305030304" pitchFamily="18" charset="0"/>
              </a:rPr>
              <a:t>, Történelem és Földrajz </a:t>
            </a:r>
            <a:r>
              <a:rPr lang="hu-HU" sz="2000" dirty="0" smtClean="0">
                <a:latin typeface="Book Antiqua" panose="02040602050305030304" pitchFamily="18" charset="0"/>
              </a:rPr>
              <a:t>Kar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hu-HU" sz="2000" dirty="0" smtClean="0">
                <a:latin typeface="Book Antiqua" panose="02040602050305030304" pitchFamily="18" charset="0"/>
              </a:rPr>
              <a:t>Hungarológia </a:t>
            </a:r>
            <a:r>
              <a:rPr lang="hu-HU" sz="2000" dirty="0">
                <a:latin typeface="Book Antiqua" panose="02040602050305030304" pitchFamily="18" charset="0"/>
              </a:rPr>
              <a:t>Tanszék</a:t>
            </a:r>
            <a:endParaRPr lang="hu-HU" sz="2000" dirty="0">
              <a:latin typeface="Book Antiqua" panose="02040602050305030304" pitchFamily="18" charset="0"/>
            </a:endParaRP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282466" y="5615491"/>
            <a:ext cx="4658061" cy="753035"/>
          </a:xfrm>
        </p:spPr>
        <p:txBody>
          <a:bodyPr>
            <a:normAutofit/>
          </a:bodyPr>
          <a:lstStyle/>
          <a:p>
            <a:pPr algn="ctr"/>
            <a:r>
              <a:rPr lang="hu-HU" sz="3200" b="0" dirty="0" smtClean="0">
                <a:latin typeface="Book Antiqua" panose="02040602050305030304" pitchFamily="18" charset="0"/>
              </a:rPr>
              <a:t>Szeretnék</a:t>
            </a:r>
            <a:endParaRPr lang="hu-HU" sz="3200" b="0" dirty="0">
              <a:latin typeface="Book Antiqua" panose="02040602050305030304" pitchFamily="18" charset="0"/>
            </a:endParaRP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37308" y="4819426"/>
            <a:ext cx="5098475" cy="1370236"/>
          </a:xfrm>
        </p:spPr>
        <p:txBody>
          <a:bodyPr/>
          <a:lstStyle/>
          <a:p>
            <a:pPr marL="0" lvl="0" indent="0">
              <a:buNone/>
            </a:pPr>
            <a:r>
              <a:rPr lang="hu-HU" sz="1800" dirty="0">
                <a:solidFill>
                  <a:prstClr val="black"/>
                </a:solidFill>
                <a:latin typeface="Book Antiqua" panose="02040602050305030304" pitchFamily="18" charset="0"/>
              </a:rPr>
              <a:t>Felkészítő oktató</a:t>
            </a:r>
          </a:p>
          <a:p>
            <a:pPr marL="0" lvl="0" indent="0">
              <a:buNone/>
            </a:pPr>
            <a:r>
              <a:rPr lang="hu-HU" sz="2400" b="1" dirty="0" err="1" smtClean="0">
                <a:solidFill>
                  <a:prstClr val="black"/>
                </a:solidFill>
                <a:latin typeface="Book Antiqua" panose="02040602050305030304" pitchFamily="18" charset="0"/>
              </a:rPr>
              <a:t>Lőrinszky</a:t>
            </a:r>
            <a:r>
              <a:rPr lang="hu-HU" sz="2400" b="1" dirty="0" smtClean="0">
                <a:solidFill>
                  <a:prstClr val="black"/>
                </a:solidFill>
                <a:latin typeface="Book Antiqua" panose="02040602050305030304" pitchFamily="18" charset="0"/>
              </a:rPr>
              <a:t> Ildikó</a:t>
            </a:r>
            <a:endParaRPr lang="hu-HU" sz="2400" b="1" dirty="0">
              <a:solidFill>
                <a:prstClr val="black"/>
              </a:solidFill>
              <a:latin typeface="Book Antiqua" panose="02040602050305030304" pitchFamily="18" charset="0"/>
            </a:endParaRPr>
          </a:p>
          <a:p>
            <a:pPr marL="0" indent="0">
              <a:buNone/>
            </a:pPr>
            <a:endParaRPr lang="hu-HU" sz="2400" b="1" dirty="0">
              <a:latin typeface="Book Antiqua" panose="02040602050305030304" pitchFamily="18" charset="0"/>
            </a:endParaRPr>
          </a:p>
        </p:txBody>
      </p:sp>
      <p:pic>
        <p:nvPicPr>
          <p:cNvPr id="9" name="Kép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3946" y="296620"/>
            <a:ext cx="4255097" cy="53188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6001" y="532539"/>
            <a:ext cx="3370986" cy="4847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47329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7D7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7308" y="277091"/>
            <a:ext cx="4184073" cy="1717964"/>
          </a:xfrm>
          <a:solidFill>
            <a:srgbClr val="D7D7C0"/>
          </a:solidFill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hu-HU" sz="4000" b="1" dirty="0">
                <a:solidFill>
                  <a:schemeClr val="bg2">
                    <a:lumMod val="50000"/>
                  </a:schemeClr>
                </a:solidFill>
                <a:latin typeface="Book Antiqua" panose="02040602050305030304" pitchFamily="18" charset="0"/>
              </a:rPr>
              <a:t>EZÜST FOKOZAT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37308" y="2161310"/>
            <a:ext cx="5360267" cy="665018"/>
          </a:xfrm>
        </p:spPr>
        <p:txBody>
          <a:bodyPr>
            <a:normAutofit/>
          </a:bodyPr>
          <a:lstStyle/>
          <a:p>
            <a:r>
              <a:rPr lang="hu-HU" sz="2800" dirty="0">
                <a:latin typeface="Book Antiqua" panose="02040602050305030304" pitchFamily="18" charset="0"/>
              </a:rPr>
              <a:t>Kardos Zsófia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37309" y="3076687"/>
            <a:ext cx="5098474" cy="110738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hu-HU" sz="2000" dirty="0">
                <a:latin typeface="Book Antiqua" panose="02040602050305030304" pitchFamily="18" charset="0"/>
              </a:rPr>
              <a:t>Eszterházy Károly Katolikus Egyetem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hu-HU" sz="2000" dirty="0">
                <a:latin typeface="Book Antiqua" panose="02040602050305030304" pitchFamily="18" charset="0"/>
              </a:rPr>
              <a:t>Jászberényi Campus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282466" y="5615491"/>
            <a:ext cx="4658061" cy="753035"/>
          </a:xfrm>
        </p:spPr>
        <p:txBody>
          <a:bodyPr>
            <a:normAutofit/>
          </a:bodyPr>
          <a:lstStyle/>
          <a:p>
            <a:pPr algn="ctr"/>
            <a:r>
              <a:rPr lang="hu-HU" sz="3200" b="0" dirty="0">
                <a:latin typeface="Book Antiqua" panose="02040602050305030304" pitchFamily="18" charset="0"/>
              </a:rPr>
              <a:t>Arany és kék szavakkal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37308" y="4434433"/>
            <a:ext cx="5098475" cy="1755230"/>
          </a:xfrm>
        </p:spPr>
        <p:txBody>
          <a:bodyPr/>
          <a:lstStyle/>
          <a:p>
            <a:pPr marL="0" lvl="0" indent="0">
              <a:buNone/>
            </a:pPr>
            <a:r>
              <a:rPr lang="hu-HU" sz="1800" dirty="0">
                <a:solidFill>
                  <a:prstClr val="black"/>
                </a:solidFill>
                <a:latin typeface="Book Antiqua" panose="02040602050305030304" pitchFamily="18" charset="0"/>
              </a:rPr>
              <a:t>Felkészítő oktató</a:t>
            </a:r>
          </a:p>
          <a:p>
            <a:pPr marL="0" lvl="0" indent="0">
              <a:buNone/>
            </a:pPr>
            <a:r>
              <a:rPr lang="hu-HU" sz="2400" b="1" dirty="0">
                <a:solidFill>
                  <a:prstClr val="black"/>
                </a:solidFill>
                <a:latin typeface="Book Antiqua" panose="02040602050305030304" pitchFamily="18" charset="0"/>
              </a:rPr>
              <a:t>Magyar Ágnes</a:t>
            </a:r>
          </a:p>
          <a:p>
            <a:pPr marL="0" indent="0">
              <a:buNone/>
            </a:pPr>
            <a:endParaRPr lang="hu-HU" sz="2400" b="1" dirty="0">
              <a:latin typeface="Book Antiqua" panose="02040602050305030304" pitchFamily="18" charset="0"/>
            </a:endParaRPr>
          </a:p>
        </p:txBody>
      </p:sp>
      <p:pic>
        <p:nvPicPr>
          <p:cNvPr id="9" name="Kép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3946" y="296620"/>
            <a:ext cx="4255097" cy="53188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Placeholder 11">
            <a:extLst>
              <a:ext uri="{FF2B5EF4-FFF2-40B4-BE49-F238E27FC236}">
                <a16:creationId xmlns:a16="http://schemas.microsoft.com/office/drawing/2014/main" xmlns="" id="{B47768A5-5F1E-6512-540D-1A24A53129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9" b="2339"/>
          <a:stretch>
            <a:fillRect/>
          </a:stretch>
        </p:blipFill>
        <p:spPr>
          <a:xfrm>
            <a:off x="6811494" y="526056"/>
            <a:ext cx="3600000" cy="48600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427768785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7D7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7308" y="277091"/>
            <a:ext cx="4184073" cy="1717964"/>
          </a:xfrm>
          <a:solidFill>
            <a:srgbClr val="D7D7C0"/>
          </a:solidFill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hu-HU" sz="4000" b="1" dirty="0">
                <a:solidFill>
                  <a:schemeClr val="bg2">
                    <a:lumMod val="50000"/>
                  </a:schemeClr>
                </a:solidFill>
                <a:latin typeface="Book Antiqua" panose="02040602050305030304" pitchFamily="18" charset="0"/>
              </a:rPr>
              <a:t>EZÜST FOKOZAT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37308" y="2161310"/>
            <a:ext cx="5360267" cy="665018"/>
          </a:xfrm>
        </p:spPr>
        <p:txBody>
          <a:bodyPr>
            <a:normAutofit/>
          </a:bodyPr>
          <a:lstStyle/>
          <a:p>
            <a:r>
              <a:rPr lang="hu-HU" sz="2800" dirty="0">
                <a:latin typeface="Book Antiqua" panose="02040602050305030304" pitchFamily="18" charset="0"/>
              </a:rPr>
              <a:t>Kárpáti Milla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37309" y="3076687"/>
            <a:ext cx="5098474" cy="110738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hu-HU" sz="2000" dirty="0">
                <a:latin typeface="Book Antiqua" panose="02040602050305030304" pitchFamily="18" charset="0"/>
              </a:rPr>
              <a:t>Eötvös József Főiskola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282466" y="5615491"/>
            <a:ext cx="4658061" cy="753035"/>
          </a:xfrm>
        </p:spPr>
        <p:txBody>
          <a:bodyPr>
            <a:normAutofit/>
          </a:bodyPr>
          <a:lstStyle/>
          <a:p>
            <a:pPr algn="ctr"/>
            <a:r>
              <a:rPr lang="hu-HU" sz="3200" b="0" dirty="0">
                <a:latin typeface="Book Antiqua" panose="02040602050305030304" pitchFamily="18" charset="0"/>
              </a:rPr>
              <a:t>Arany és kék szavakkal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37308" y="4434433"/>
            <a:ext cx="5098475" cy="1755230"/>
          </a:xfrm>
        </p:spPr>
        <p:txBody>
          <a:bodyPr/>
          <a:lstStyle/>
          <a:p>
            <a:pPr marL="0" lvl="0" indent="0">
              <a:buNone/>
            </a:pPr>
            <a:r>
              <a:rPr lang="hu-HU" sz="1800" dirty="0">
                <a:solidFill>
                  <a:prstClr val="black"/>
                </a:solidFill>
                <a:latin typeface="Book Antiqua" panose="02040602050305030304" pitchFamily="18" charset="0"/>
              </a:rPr>
              <a:t>Felkészítő oktató</a:t>
            </a:r>
          </a:p>
          <a:p>
            <a:pPr marL="0" lvl="0" indent="0">
              <a:buNone/>
            </a:pPr>
            <a:r>
              <a:rPr lang="hu-HU" sz="2400" b="1" dirty="0">
                <a:solidFill>
                  <a:prstClr val="black"/>
                </a:solidFill>
                <a:latin typeface="Book Antiqua" panose="02040602050305030304" pitchFamily="18" charset="0"/>
              </a:rPr>
              <a:t>Szabó Áron</a:t>
            </a:r>
          </a:p>
          <a:p>
            <a:pPr marL="0" indent="0">
              <a:buNone/>
            </a:pPr>
            <a:endParaRPr lang="hu-HU" sz="2400" b="1" dirty="0">
              <a:latin typeface="Book Antiqua" panose="02040602050305030304" pitchFamily="18" charset="0"/>
            </a:endParaRPr>
          </a:p>
        </p:txBody>
      </p:sp>
      <p:pic>
        <p:nvPicPr>
          <p:cNvPr id="9" name="Kép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3946" y="296620"/>
            <a:ext cx="4255097" cy="53188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Placeholder 13">
            <a:extLst>
              <a:ext uri="{FF2B5EF4-FFF2-40B4-BE49-F238E27FC236}">
                <a16:creationId xmlns:a16="http://schemas.microsoft.com/office/drawing/2014/main" xmlns="" id="{4100A20A-AC29-9E49-4385-2452DD559E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6" r="2386"/>
          <a:stretch>
            <a:fillRect/>
          </a:stretch>
        </p:blipFill>
        <p:spPr>
          <a:xfrm>
            <a:off x="6811494" y="526056"/>
            <a:ext cx="3600000" cy="48600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417622734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7D7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7308" y="277091"/>
            <a:ext cx="4184073" cy="1717964"/>
          </a:xfrm>
          <a:solidFill>
            <a:srgbClr val="D7D7C0"/>
          </a:solidFill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hu-HU" sz="4000" b="1" dirty="0">
                <a:solidFill>
                  <a:schemeClr val="bg2">
                    <a:lumMod val="50000"/>
                  </a:schemeClr>
                </a:solidFill>
                <a:latin typeface="Book Antiqua" panose="02040602050305030304" pitchFamily="18" charset="0"/>
              </a:rPr>
              <a:t>EZÜST FOKOZAT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37308" y="2161310"/>
            <a:ext cx="5360267" cy="665018"/>
          </a:xfrm>
        </p:spPr>
        <p:txBody>
          <a:bodyPr>
            <a:normAutofit/>
          </a:bodyPr>
          <a:lstStyle/>
          <a:p>
            <a:r>
              <a:rPr lang="hu-HU" sz="2800" dirty="0" err="1">
                <a:latin typeface="Book Antiqua" panose="02040602050305030304" pitchFamily="18" charset="0"/>
              </a:rPr>
              <a:t>Kol</a:t>
            </a:r>
            <a:r>
              <a:rPr lang="hu-HU" sz="2800" dirty="0">
                <a:latin typeface="Book Antiqua" panose="02040602050305030304" pitchFamily="18" charset="0"/>
              </a:rPr>
              <a:t> Zsanett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37309" y="3076687"/>
            <a:ext cx="5098474" cy="110738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hu-HU" sz="2000" dirty="0">
                <a:latin typeface="Book Antiqua" panose="02040602050305030304" pitchFamily="18" charset="0"/>
              </a:rPr>
              <a:t>Nyíregyházi Egyetem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hu-HU" sz="2000" dirty="0">
                <a:latin typeface="Book Antiqua" panose="02040602050305030304" pitchFamily="18" charset="0"/>
              </a:rPr>
              <a:t>Vizuális Kultúra Intézet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282466" y="5615491"/>
            <a:ext cx="4658061" cy="753035"/>
          </a:xfrm>
        </p:spPr>
        <p:txBody>
          <a:bodyPr>
            <a:normAutofit/>
          </a:bodyPr>
          <a:lstStyle/>
          <a:p>
            <a:pPr algn="ctr"/>
            <a:r>
              <a:rPr lang="hu-HU" sz="3200" b="0" dirty="0">
                <a:latin typeface="Book Antiqua" panose="02040602050305030304" pitchFamily="18" charset="0"/>
              </a:rPr>
              <a:t>Vasútnál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37308" y="4434433"/>
            <a:ext cx="5098475" cy="1755230"/>
          </a:xfrm>
        </p:spPr>
        <p:txBody>
          <a:bodyPr/>
          <a:lstStyle/>
          <a:p>
            <a:pPr marL="0" indent="0">
              <a:buNone/>
            </a:pPr>
            <a:r>
              <a:rPr lang="hu-HU" sz="1800" dirty="0">
                <a:latin typeface="Book Antiqua" panose="02040602050305030304" pitchFamily="18" charset="0"/>
              </a:rPr>
              <a:t>Felkészítő oktató</a:t>
            </a:r>
          </a:p>
          <a:p>
            <a:pPr marL="0" indent="0">
              <a:buNone/>
            </a:pPr>
            <a:r>
              <a:rPr lang="hu-HU" sz="2400" b="1" dirty="0">
                <a:latin typeface="Book Antiqua" panose="02040602050305030304" pitchFamily="18" charset="0"/>
              </a:rPr>
              <a:t>Piti Zsuzsanna</a:t>
            </a:r>
          </a:p>
        </p:txBody>
      </p:sp>
      <p:pic>
        <p:nvPicPr>
          <p:cNvPr id="8" name="Kép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5943" y="882128"/>
            <a:ext cx="6451897" cy="460818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Placeholder 11">
            <a:extLst>
              <a:ext uri="{FF2B5EF4-FFF2-40B4-BE49-F238E27FC236}">
                <a16:creationId xmlns:a16="http://schemas.microsoft.com/office/drawing/2014/main" xmlns="" id="{B101524A-EB6B-5093-7BE7-1DDAA63583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35" b="5435"/>
          <a:stretch>
            <a:fillRect/>
          </a:stretch>
        </p:blipFill>
        <p:spPr>
          <a:xfrm>
            <a:off x="5541891" y="1206220"/>
            <a:ext cx="5760000" cy="39600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334393809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7D7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7308" y="277091"/>
            <a:ext cx="4184073" cy="1717964"/>
          </a:xfrm>
          <a:solidFill>
            <a:srgbClr val="D7D7C0"/>
          </a:solidFill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hu-HU" sz="4000" b="1" dirty="0">
                <a:solidFill>
                  <a:schemeClr val="bg2">
                    <a:lumMod val="50000"/>
                  </a:schemeClr>
                </a:solidFill>
                <a:latin typeface="Book Antiqua" panose="02040602050305030304" pitchFamily="18" charset="0"/>
              </a:rPr>
              <a:t>EZÜST FOKOZAT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37308" y="2161310"/>
            <a:ext cx="5360267" cy="665018"/>
          </a:xfrm>
        </p:spPr>
        <p:txBody>
          <a:bodyPr>
            <a:normAutofit/>
          </a:bodyPr>
          <a:lstStyle/>
          <a:p>
            <a:r>
              <a:rPr lang="hu-HU" sz="2800" dirty="0">
                <a:latin typeface="Book Antiqua" panose="02040602050305030304" pitchFamily="18" charset="0"/>
              </a:rPr>
              <a:t>Lövei Anita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37309" y="3076687"/>
            <a:ext cx="5098474" cy="110738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hu-HU" sz="2000" dirty="0">
                <a:latin typeface="Book Antiqua" panose="02040602050305030304" pitchFamily="18" charset="0"/>
              </a:rPr>
              <a:t>Eszterházy Károly Katolikus Egyetem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hu-HU" sz="2000" dirty="0">
                <a:latin typeface="Book Antiqua" panose="02040602050305030304" pitchFamily="18" charset="0"/>
              </a:rPr>
              <a:t>Jászberényi Campus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282466" y="5615491"/>
            <a:ext cx="4658061" cy="753035"/>
          </a:xfrm>
        </p:spPr>
        <p:txBody>
          <a:bodyPr>
            <a:normAutofit/>
          </a:bodyPr>
          <a:lstStyle/>
          <a:p>
            <a:pPr algn="ctr"/>
            <a:r>
              <a:rPr lang="hu-HU" sz="3200" b="0" dirty="0">
                <a:latin typeface="Book Antiqua" panose="02040602050305030304" pitchFamily="18" charset="0"/>
              </a:rPr>
              <a:t>Arany és kék szavakkal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37308" y="4434433"/>
            <a:ext cx="5098475" cy="1755230"/>
          </a:xfrm>
        </p:spPr>
        <p:txBody>
          <a:bodyPr/>
          <a:lstStyle/>
          <a:p>
            <a:pPr marL="0" indent="0">
              <a:buNone/>
            </a:pPr>
            <a:endParaRPr lang="hu-HU" sz="2400" b="1" dirty="0">
              <a:latin typeface="Book Antiqua" panose="02040602050305030304" pitchFamily="18" charset="0"/>
            </a:endParaRPr>
          </a:p>
        </p:txBody>
      </p:sp>
      <p:pic>
        <p:nvPicPr>
          <p:cNvPr id="8" name="Kép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5943" y="882128"/>
            <a:ext cx="6451897" cy="460818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Placeholder 13">
            <a:extLst>
              <a:ext uri="{FF2B5EF4-FFF2-40B4-BE49-F238E27FC236}">
                <a16:creationId xmlns:a16="http://schemas.microsoft.com/office/drawing/2014/main" xmlns="" id="{41B1C7FC-03EA-E90E-CCCF-5CB074FA9F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0" b="1310"/>
          <a:stretch>
            <a:fillRect/>
          </a:stretch>
        </p:blipFill>
        <p:spPr>
          <a:xfrm>
            <a:off x="5541891" y="1206220"/>
            <a:ext cx="5760000" cy="39600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309643662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7D7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7308" y="277091"/>
            <a:ext cx="4184073" cy="1717964"/>
          </a:xfrm>
          <a:solidFill>
            <a:srgbClr val="D7D7C0"/>
          </a:solidFill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hu-HU" sz="4000" b="1" dirty="0">
                <a:solidFill>
                  <a:schemeClr val="bg2">
                    <a:lumMod val="50000"/>
                  </a:schemeClr>
                </a:solidFill>
                <a:latin typeface="Book Antiqua" panose="02040602050305030304" pitchFamily="18" charset="0"/>
              </a:rPr>
              <a:t>EZÜST FOKOZAT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37308" y="2161310"/>
            <a:ext cx="5360267" cy="665018"/>
          </a:xfrm>
        </p:spPr>
        <p:txBody>
          <a:bodyPr>
            <a:normAutofit/>
          </a:bodyPr>
          <a:lstStyle/>
          <a:p>
            <a:r>
              <a:rPr lang="hu-HU" sz="2800" dirty="0" err="1">
                <a:latin typeface="Book Antiqua" panose="02040602050305030304" pitchFamily="18" charset="0"/>
              </a:rPr>
              <a:t>Milkovics</a:t>
            </a:r>
            <a:r>
              <a:rPr lang="hu-HU" sz="2800" dirty="0">
                <a:latin typeface="Book Antiqua" panose="02040602050305030304" pitchFamily="18" charset="0"/>
              </a:rPr>
              <a:t> </a:t>
            </a:r>
            <a:r>
              <a:rPr lang="hu-HU" sz="2800" dirty="0" err="1">
                <a:latin typeface="Book Antiqua" panose="02040602050305030304" pitchFamily="18" charset="0"/>
              </a:rPr>
              <a:t>Liana</a:t>
            </a:r>
            <a:endParaRPr lang="hu-HU" sz="2800" dirty="0">
              <a:latin typeface="Book Antiqua" panose="02040602050305030304" pitchFamily="18" charset="0"/>
            </a:endParaRP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37309" y="3076687"/>
            <a:ext cx="5098474" cy="110738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hu-HU" sz="2000" dirty="0">
                <a:latin typeface="Book Antiqua" panose="02040602050305030304" pitchFamily="18" charset="0"/>
              </a:rPr>
              <a:t>Selye János Egyetem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hu-HU" sz="2000" dirty="0">
                <a:latin typeface="Book Antiqua" panose="02040602050305030304" pitchFamily="18" charset="0"/>
              </a:rPr>
              <a:t>Tanárképző Kar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282466" y="5615491"/>
            <a:ext cx="4658061" cy="753035"/>
          </a:xfrm>
        </p:spPr>
        <p:txBody>
          <a:bodyPr>
            <a:normAutofit/>
          </a:bodyPr>
          <a:lstStyle/>
          <a:p>
            <a:pPr algn="ctr"/>
            <a:r>
              <a:rPr lang="hu-HU" sz="3200" b="0" dirty="0">
                <a:latin typeface="Book Antiqua" panose="02040602050305030304" pitchFamily="18" charset="0"/>
              </a:rPr>
              <a:t>Álmok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37308" y="4434433"/>
            <a:ext cx="5098475" cy="1755230"/>
          </a:xfrm>
        </p:spPr>
        <p:txBody>
          <a:bodyPr/>
          <a:lstStyle/>
          <a:p>
            <a:pPr marL="0" lvl="0" indent="0">
              <a:buNone/>
            </a:pPr>
            <a:r>
              <a:rPr lang="hu-HU" sz="1800" dirty="0">
                <a:solidFill>
                  <a:prstClr val="black"/>
                </a:solidFill>
                <a:latin typeface="Book Antiqua" panose="02040602050305030304" pitchFamily="18" charset="0"/>
              </a:rPr>
              <a:t>Felkészítő oktató</a:t>
            </a:r>
          </a:p>
          <a:p>
            <a:pPr marL="0" lvl="0" indent="0">
              <a:buNone/>
            </a:pPr>
            <a:r>
              <a:rPr lang="hu-HU" sz="2400" b="1" dirty="0">
                <a:solidFill>
                  <a:prstClr val="black"/>
                </a:solidFill>
                <a:latin typeface="Book Antiqua" panose="02040602050305030304" pitchFamily="18" charset="0"/>
              </a:rPr>
              <a:t>Nagy Csilla</a:t>
            </a:r>
          </a:p>
          <a:p>
            <a:pPr marL="0" indent="0">
              <a:buNone/>
            </a:pPr>
            <a:endParaRPr lang="hu-HU" sz="2400" b="1" dirty="0">
              <a:latin typeface="Book Antiqua" panose="02040602050305030304" pitchFamily="18" charset="0"/>
            </a:endParaRPr>
          </a:p>
        </p:txBody>
      </p:sp>
      <p:pic>
        <p:nvPicPr>
          <p:cNvPr id="9" name="Kép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3946" y="296620"/>
            <a:ext cx="4255097" cy="53188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Placeholder 11">
            <a:extLst>
              <a:ext uri="{FF2B5EF4-FFF2-40B4-BE49-F238E27FC236}">
                <a16:creationId xmlns:a16="http://schemas.microsoft.com/office/drawing/2014/main" xmlns="" id="{CDB05741-5C6C-5E03-B23E-22C5991BBA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85" b="3385"/>
          <a:stretch>
            <a:fillRect/>
          </a:stretch>
        </p:blipFill>
        <p:spPr>
          <a:xfrm>
            <a:off x="6811494" y="526056"/>
            <a:ext cx="3600000" cy="48600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418672367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7D7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7308" y="277091"/>
            <a:ext cx="4184073" cy="1717964"/>
          </a:xfrm>
          <a:solidFill>
            <a:srgbClr val="D7D7C0"/>
          </a:solidFill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hu-HU" sz="4000" b="1" dirty="0">
                <a:solidFill>
                  <a:schemeClr val="bg2">
                    <a:lumMod val="50000"/>
                  </a:schemeClr>
                </a:solidFill>
                <a:latin typeface="Book Antiqua" panose="02040602050305030304" pitchFamily="18" charset="0"/>
              </a:rPr>
              <a:t>EZÜST FOKOZAT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37308" y="2161310"/>
            <a:ext cx="5360267" cy="665018"/>
          </a:xfrm>
        </p:spPr>
        <p:txBody>
          <a:bodyPr>
            <a:normAutofit/>
          </a:bodyPr>
          <a:lstStyle/>
          <a:p>
            <a:r>
              <a:rPr lang="hu-HU" sz="2800" dirty="0">
                <a:latin typeface="Book Antiqua" panose="02040602050305030304" pitchFamily="18" charset="0"/>
              </a:rPr>
              <a:t>Ribai Blanka Lea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37309" y="3076687"/>
            <a:ext cx="5098474" cy="110738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hu-HU" sz="2000" dirty="0">
                <a:latin typeface="Book Antiqua" panose="02040602050305030304" pitchFamily="18" charset="0"/>
              </a:rPr>
              <a:t>Károli Gáspár Református Egyetem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hu-HU" sz="2000" dirty="0">
                <a:latin typeface="Book Antiqua" panose="02040602050305030304" pitchFamily="18" charset="0"/>
              </a:rPr>
              <a:t>Pedagógiai Kar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282466" y="5615491"/>
            <a:ext cx="4658061" cy="753035"/>
          </a:xfrm>
        </p:spPr>
        <p:txBody>
          <a:bodyPr>
            <a:normAutofit/>
          </a:bodyPr>
          <a:lstStyle/>
          <a:p>
            <a:pPr algn="ctr"/>
            <a:r>
              <a:rPr lang="hu-HU" sz="3200" b="0" dirty="0">
                <a:latin typeface="Book Antiqua" panose="02040602050305030304" pitchFamily="18" charset="0"/>
              </a:rPr>
              <a:t>A rigó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37308" y="4434433"/>
            <a:ext cx="5098475" cy="1755230"/>
          </a:xfrm>
        </p:spPr>
        <p:txBody>
          <a:bodyPr/>
          <a:lstStyle/>
          <a:p>
            <a:pPr marL="0" lvl="0" indent="0">
              <a:buNone/>
            </a:pPr>
            <a:r>
              <a:rPr lang="hu-HU" sz="1800" dirty="0">
                <a:solidFill>
                  <a:prstClr val="black"/>
                </a:solidFill>
                <a:latin typeface="Book Antiqua" panose="02040602050305030304" pitchFamily="18" charset="0"/>
              </a:rPr>
              <a:t>Felkészítő oktató</a:t>
            </a:r>
          </a:p>
          <a:p>
            <a:pPr marL="0" lvl="0" indent="0">
              <a:buNone/>
            </a:pPr>
            <a:r>
              <a:rPr lang="hu-HU" sz="2400" b="1" dirty="0">
                <a:solidFill>
                  <a:prstClr val="black"/>
                </a:solidFill>
                <a:latin typeface="Book Antiqua" panose="02040602050305030304" pitchFamily="18" charset="0"/>
              </a:rPr>
              <a:t>Somodi Ildikó</a:t>
            </a:r>
          </a:p>
          <a:p>
            <a:pPr marL="0" indent="0">
              <a:buNone/>
            </a:pPr>
            <a:endParaRPr lang="hu-HU" sz="2400" b="1" dirty="0">
              <a:latin typeface="Book Antiqua" panose="02040602050305030304" pitchFamily="18" charset="0"/>
            </a:endParaRPr>
          </a:p>
        </p:txBody>
      </p:sp>
      <p:pic>
        <p:nvPicPr>
          <p:cNvPr id="9" name="Kép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3946" y="296620"/>
            <a:ext cx="4255097" cy="53188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Placeholder 13">
            <a:extLst>
              <a:ext uri="{FF2B5EF4-FFF2-40B4-BE49-F238E27FC236}">
                <a16:creationId xmlns:a16="http://schemas.microsoft.com/office/drawing/2014/main" xmlns="" id="{7131EAC9-1448-3BC8-74E4-DC3BA89531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7" b="1057"/>
          <a:stretch>
            <a:fillRect/>
          </a:stretch>
        </p:blipFill>
        <p:spPr>
          <a:xfrm>
            <a:off x="6811494" y="526056"/>
            <a:ext cx="3600000" cy="48600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407858416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7D7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7308" y="277091"/>
            <a:ext cx="4184073" cy="1717964"/>
          </a:xfrm>
          <a:solidFill>
            <a:srgbClr val="D7D7C0"/>
          </a:solidFill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hu-HU" sz="4000" b="1" dirty="0">
                <a:solidFill>
                  <a:schemeClr val="bg2">
                    <a:lumMod val="50000"/>
                  </a:schemeClr>
                </a:solidFill>
                <a:latin typeface="Book Antiqua" panose="02040602050305030304" pitchFamily="18" charset="0"/>
              </a:rPr>
              <a:t>EZÜST FOKOZAT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37308" y="2161310"/>
            <a:ext cx="5360267" cy="665018"/>
          </a:xfrm>
        </p:spPr>
        <p:txBody>
          <a:bodyPr>
            <a:normAutofit/>
          </a:bodyPr>
          <a:lstStyle/>
          <a:p>
            <a:r>
              <a:rPr lang="hu-HU" sz="2800" dirty="0">
                <a:latin typeface="Book Antiqua" panose="02040602050305030304" pitchFamily="18" charset="0"/>
              </a:rPr>
              <a:t>Sallai-Éder Katalin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37309" y="3076687"/>
            <a:ext cx="5098474" cy="126940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hu-HU" sz="2000" dirty="0">
                <a:latin typeface="Book Antiqua" panose="02040602050305030304" pitchFamily="18" charset="0"/>
              </a:rPr>
              <a:t>Magyar Agrár- és Élettudományi Egyetem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hu-HU" sz="2000" dirty="0">
                <a:latin typeface="Book Antiqua" panose="02040602050305030304" pitchFamily="18" charset="0"/>
              </a:rPr>
              <a:t>Kaposvári Campus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hu-HU" sz="2000" dirty="0">
                <a:latin typeface="Book Antiqua" panose="02040602050305030304" pitchFamily="18" charset="0"/>
              </a:rPr>
              <a:t>Neveléstudományi Intézet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282466" y="5615491"/>
            <a:ext cx="4658061" cy="753035"/>
          </a:xfrm>
        </p:spPr>
        <p:txBody>
          <a:bodyPr>
            <a:normAutofit/>
          </a:bodyPr>
          <a:lstStyle/>
          <a:p>
            <a:pPr algn="ctr"/>
            <a:r>
              <a:rPr lang="hu-HU" sz="3200" b="0" dirty="0">
                <a:latin typeface="Book Antiqua" panose="02040602050305030304" pitchFamily="18" charset="0"/>
              </a:rPr>
              <a:t>Tündérmenet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37308" y="4434433"/>
            <a:ext cx="5098475" cy="1755230"/>
          </a:xfrm>
        </p:spPr>
        <p:txBody>
          <a:bodyPr/>
          <a:lstStyle/>
          <a:p>
            <a:pPr marL="0" lvl="0" indent="0">
              <a:buNone/>
            </a:pPr>
            <a:endParaRPr lang="hu-HU" sz="1800" dirty="0">
              <a:solidFill>
                <a:prstClr val="black"/>
              </a:solidFill>
              <a:latin typeface="Book Antiqua" panose="02040602050305030304" pitchFamily="18" charset="0"/>
            </a:endParaRPr>
          </a:p>
          <a:p>
            <a:pPr marL="0" lvl="0" indent="0">
              <a:buNone/>
            </a:pPr>
            <a:r>
              <a:rPr lang="hu-HU" sz="1800" dirty="0">
                <a:solidFill>
                  <a:prstClr val="black"/>
                </a:solidFill>
                <a:latin typeface="Book Antiqua" panose="02040602050305030304" pitchFamily="18" charset="0"/>
              </a:rPr>
              <a:t>Felkészítő oktató</a:t>
            </a:r>
          </a:p>
          <a:p>
            <a:pPr marL="0" lvl="0" indent="0">
              <a:buNone/>
            </a:pPr>
            <a:r>
              <a:rPr lang="hu-HU" sz="2400" b="1" dirty="0">
                <a:solidFill>
                  <a:prstClr val="black"/>
                </a:solidFill>
                <a:latin typeface="Book Antiqua" panose="02040602050305030304" pitchFamily="18" charset="0"/>
              </a:rPr>
              <a:t>Farkas Beáta</a:t>
            </a:r>
          </a:p>
          <a:p>
            <a:pPr marL="0" indent="0">
              <a:buNone/>
            </a:pPr>
            <a:endParaRPr lang="hu-HU" sz="2400" b="1" dirty="0">
              <a:latin typeface="Book Antiqua" panose="02040602050305030304" pitchFamily="18" charset="0"/>
            </a:endParaRPr>
          </a:p>
        </p:txBody>
      </p:sp>
      <p:pic>
        <p:nvPicPr>
          <p:cNvPr id="9" name="Kép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3946" y="296620"/>
            <a:ext cx="4255097" cy="53188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Placeholder 11">
            <a:extLst>
              <a:ext uri="{FF2B5EF4-FFF2-40B4-BE49-F238E27FC236}">
                <a16:creationId xmlns:a16="http://schemas.microsoft.com/office/drawing/2014/main" xmlns="" id="{B8F7F37B-A056-FAA5-5E9E-3B9580C9C5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" r="555"/>
          <a:stretch>
            <a:fillRect/>
          </a:stretch>
        </p:blipFill>
        <p:spPr>
          <a:xfrm>
            <a:off x="6811494" y="526055"/>
            <a:ext cx="3600000" cy="48600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340718647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7D7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7308" y="277091"/>
            <a:ext cx="4184073" cy="1717964"/>
          </a:xfrm>
          <a:solidFill>
            <a:srgbClr val="D7D7C0"/>
          </a:solidFill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hu-HU" sz="4000" b="1" dirty="0">
                <a:solidFill>
                  <a:schemeClr val="bg2">
                    <a:lumMod val="50000"/>
                  </a:schemeClr>
                </a:solidFill>
                <a:latin typeface="Book Antiqua" panose="02040602050305030304" pitchFamily="18" charset="0"/>
              </a:rPr>
              <a:t>EZÜST FOKOZAT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37308" y="2161310"/>
            <a:ext cx="5360267" cy="665018"/>
          </a:xfrm>
        </p:spPr>
        <p:txBody>
          <a:bodyPr>
            <a:normAutofit/>
          </a:bodyPr>
          <a:lstStyle/>
          <a:p>
            <a:r>
              <a:rPr lang="hu-HU" sz="2800" dirty="0" err="1">
                <a:latin typeface="Book Antiqua" panose="02040602050305030304" pitchFamily="18" charset="0"/>
              </a:rPr>
              <a:t>Skrabák</a:t>
            </a:r>
            <a:r>
              <a:rPr lang="hu-HU" sz="2800" dirty="0">
                <a:latin typeface="Book Antiqua" panose="02040602050305030304" pitchFamily="18" charset="0"/>
              </a:rPr>
              <a:t> Fanni Emília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37309" y="3076687"/>
            <a:ext cx="5098474" cy="110738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hu-HU" sz="2000" dirty="0">
                <a:latin typeface="Book Antiqua" panose="02040602050305030304" pitchFamily="18" charset="0"/>
              </a:rPr>
              <a:t>Károli Gáspár Református Egyetem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hu-HU" sz="2000" dirty="0">
                <a:latin typeface="Book Antiqua" panose="02040602050305030304" pitchFamily="18" charset="0"/>
              </a:rPr>
              <a:t>Pedagógiai Kar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282466" y="5615491"/>
            <a:ext cx="4658061" cy="753035"/>
          </a:xfrm>
        </p:spPr>
        <p:txBody>
          <a:bodyPr>
            <a:normAutofit/>
          </a:bodyPr>
          <a:lstStyle/>
          <a:p>
            <a:pPr algn="ctr"/>
            <a:r>
              <a:rPr lang="hu-HU" sz="3200" b="0" dirty="0">
                <a:latin typeface="Book Antiqua" panose="02040602050305030304" pitchFamily="18" charset="0"/>
              </a:rPr>
              <a:t>A kis virág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37308" y="4434433"/>
            <a:ext cx="5098475" cy="1755230"/>
          </a:xfrm>
        </p:spPr>
        <p:txBody>
          <a:bodyPr/>
          <a:lstStyle/>
          <a:p>
            <a:pPr marL="0" lvl="0" indent="0">
              <a:buNone/>
            </a:pPr>
            <a:r>
              <a:rPr lang="hu-HU" sz="1800" dirty="0">
                <a:solidFill>
                  <a:prstClr val="black"/>
                </a:solidFill>
                <a:latin typeface="Book Antiqua" panose="02040602050305030304" pitchFamily="18" charset="0"/>
              </a:rPr>
              <a:t>Felkészítő oktató</a:t>
            </a:r>
          </a:p>
          <a:p>
            <a:pPr marL="0" lvl="0" indent="0">
              <a:buNone/>
            </a:pPr>
            <a:r>
              <a:rPr lang="hu-HU" sz="2400" b="1" dirty="0">
                <a:solidFill>
                  <a:prstClr val="black"/>
                </a:solidFill>
                <a:latin typeface="Book Antiqua" panose="02040602050305030304" pitchFamily="18" charset="0"/>
              </a:rPr>
              <a:t>Somodi Ildikó</a:t>
            </a:r>
          </a:p>
          <a:p>
            <a:pPr marL="0" indent="0">
              <a:buNone/>
            </a:pPr>
            <a:endParaRPr lang="hu-HU" sz="2400" b="1" dirty="0">
              <a:latin typeface="Book Antiqua" panose="02040602050305030304" pitchFamily="18" charset="0"/>
            </a:endParaRPr>
          </a:p>
        </p:txBody>
      </p:sp>
      <p:pic>
        <p:nvPicPr>
          <p:cNvPr id="9" name="Kép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3946" y="296620"/>
            <a:ext cx="4255097" cy="53188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Placeholder 13">
            <a:extLst>
              <a:ext uri="{FF2B5EF4-FFF2-40B4-BE49-F238E27FC236}">
                <a16:creationId xmlns:a16="http://schemas.microsoft.com/office/drawing/2014/main" xmlns="" id="{80A9460C-DC0D-AAF3-3CB6-B8EDA3F2DB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" r="232"/>
          <a:stretch>
            <a:fillRect/>
          </a:stretch>
        </p:blipFill>
        <p:spPr>
          <a:xfrm>
            <a:off x="6811494" y="526056"/>
            <a:ext cx="3600000" cy="48600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31601640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7D7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7308" y="277091"/>
            <a:ext cx="4184073" cy="1717964"/>
          </a:xfrm>
          <a:solidFill>
            <a:srgbClr val="D7D7C0"/>
          </a:solidFill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hu-HU" sz="4000" b="1" dirty="0">
                <a:solidFill>
                  <a:schemeClr val="bg2">
                    <a:lumMod val="50000"/>
                  </a:schemeClr>
                </a:solidFill>
                <a:latin typeface="Book Antiqua" panose="02040602050305030304" pitchFamily="18" charset="0"/>
              </a:rPr>
              <a:t>EZÜST FOKOZAT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37308" y="2161310"/>
            <a:ext cx="5360267" cy="665018"/>
          </a:xfrm>
        </p:spPr>
        <p:txBody>
          <a:bodyPr>
            <a:normAutofit/>
          </a:bodyPr>
          <a:lstStyle/>
          <a:p>
            <a:r>
              <a:rPr lang="hu-HU" sz="2800" dirty="0">
                <a:latin typeface="Book Antiqua" panose="02040602050305030304" pitchFamily="18" charset="0"/>
              </a:rPr>
              <a:t>Szokolay Annamária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37309" y="3076687"/>
            <a:ext cx="5098474" cy="110738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hu-HU" sz="2000" dirty="0">
                <a:latin typeface="Book Antiqua" panose="02040602050305030304" pitchFamily="18" charset="0"/>
              </a:rPr>
              <a:t>Nyíregyházi Egyetem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hu-HU" sz="2000" dirty="0">
                <a:latin typeface="Book Antiqua" panose="02040602050305030304" pitchFamily="18" charset="0"/>
              </a:rPr>
              <a:t>Vizuális Kultúra Intézet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282466" y="5615491"/>
            <a:ext cx="4658061" cy="753035"/>
          </a:xfrm>
        </p:spPr>
        <p:txBody>
          <a:bodyPr>
            <a:normAutofit/>
          </a:bodyPr>
          <a:lstStyle/>
          <a:p>
            <a:pPr algn="ctr"/>
            <a:r>
              <a:rPr lang="hu-HU" sz="3200" b="0" dirty="0">
                <a:latin typeface="Book Antiqua" panose="02040602050305030304" pitchFamily="18" charset="0"/>
              </a:rPr>
              <a:t>A tükör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37308" y="4434433"/>
            <a:ext cx="5098475" cy="1755230"/>
          </a:xfrm>
        </p:spPr>
        <p:txBody>
          <a:bodyPr/>
          <a:lstStyle/>
          <a:p>
            <a:pPr marL="0" indent="0">
              <a:buNone/>
            </a:pPr>
            <a:r>
              <a:rPr lang="hu-HU" sz="1800" dirty="0">
                <a:latin typeface="Book Antiqua" panose="02040602050305030304" pitchFamily="18" charset="0"/>
              </a:rPr>
              <a:t>Felkészítő oktató</a:t>
            </a:r>
          </a:p>
          <a:p>
            <a:pPr marL="0" indent="0">
              <a:buNone/>
            </a:pPr>
            <a:r>
              <a:rPr lang="hu-HU" sz="2400" b="1" dirty="0">
                <a:latin typeface="Book Antiqua" panose="02040602050305030304" pitchFamily="18" charset="0"/>
              </a:rPr>
              <a:t>Piti Zsuzsanna</a:t>
            </a:r>
          </a:p>
        </p:txBody>
      </p:sp>
      <p:pic>
        <p:nvPicPr>
          <p:cNvPr id="8" name="Kép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5943" y="882128"/>
            <a:ext cx="6451897" cy="460818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Placeholder 13">
            <a:extLst>
              <a:ext uri="{FF2B5EF4-FFF2-40B4-BE49-F238E27FC236}">
                <a16:creationId xmlns:a16="http://schemas.microsoft.com/office/drawing/2014/main" xmlns="" id="{E278DD06-BC92-112D-04D3-E346A85A4A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99" b="3799"/>
          <a:stretch>
            <a:fillRect/>
          </a:stretch>
        </p:blipFill>
        <p:spPr>
          <a:xfrm>
            <a:off x="5541891" y="1206220"/>
            <a:ext cx="5760000" cy="39600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60909689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7D7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7308" y="277091"/>
            <a:ext cx="4184073" cy="1717964"/>
          </a:xfrm>
          <a:solidFill>
            <a:srgbClr val="D7D7C0"/>
          </a:solidFill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hu-HU" sz="4000" b="1" dirty="0">
                <a:solidFill>
                  <a:schemeClr val="bg2">
                    <a:lumMod val="50000"/>
                  </a:schemeClr>
                </a:solidFill>
                <a:latin typeface="Book Antiqua" panose="02040602050305030304" pitchFamily="18" charset="0"/>
              </a:rPr>
              <a:t>EZÜST FOKOZAT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37308" y="2161310"/>
            <a:ext cx="5360267" cy="665018"/>
          </a:xfrm>
        </p:spPr>
        <p:txBody>
          <a:bodyPr>
            <a:normAutofit/>
          </a:bodyPr>
          <a:lstStyle/>
          <a:p>
            <a:r>
              <a:rPr lang="hu-HU" sz="2800" dirty="0">
                <a:latin typeface="Book Antiqua" panose="02040602050305030304" pitchFamily="18" charset="0"/>
              </a:rPr>
              <a:t>Werner Viktória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37309" y="3076687"/>
            <a:ext cx="5098474" cy="1258645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hu-HU" sz="2000" dirty="0">
                <a:latin typeface="Book Antiqua" panose="02040602050305030304" pitchFamily="18" charset="0"/>
              </a:rPr>
              <a:t>Magyar Agrár- és Élettudományi Egyetem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hu-HU" sz="2000" dirty="0">
                <a:latin typeface="Book Antiqua" panose="02040602050305030304" pitchFamily="18" charset="0"/>
              </a:rPr>
              <a:t>Kaposvári Campus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hu-HU" sz="2000" dirty="0">
                <a:latin typeface="Book Antiqua" panose="02040602050305030304" pitchFamily="18" charset="0"/>
              </a:rPr>
              <a:t>Neveléstudományi Intézet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282466" y="5615491"/>
            <a:ext cx="4658061" cy="753035"/>
          </a:xfrm>
        </p:spPr>
        <p:txBody>
          <a:bodyPr>
            <a:normAutofit/>
          </a:bodyPr>
          <a:lstStyle/>
          <a:p>
            <a:pPr algn="ctr"/>
            <a:r>
              <a:rPr lang="hu-HU" sz="3200" b="0" dirty="0">
                <a:latin typeface="Book Antiqua" panose="02040602050305030304" pitchFamily="18" charset="0"/>
              </a:rPr>
              <a:t>A kis virág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37308" y="4434433"/>
            <a:ext cx="5098475" cy="1755230"/>
          </a:xfrm>
        </p:spPr>
        <p:txBody>
          <a:bodyPr/>
          <a:lstStyle/>
          <a:p>
            <a:pPr marL="0" lvl="0" indent="0">
              <a:buNone/>
            </a:pPr>
            <a:endParaRPr lang="hu-HU" sz="1800" dirty="0">
              <a:solidFill>
                <a:prstClr val="black"/>
              </a:solidFill>
              <a:latin typeface="Book Antiqua" panose="02040602050305030304" pitchFamily="18" charset="0"/>
            </a:endParaRPr>
          </a:p>
          <a:p>
            <a:pPr marL="0" lvl="0" indent="0">
              <a:buNone/>
            </a:pPr>
            <a:r>
              <a:rPr lang="hu-HU" sz="1800" dirty="0">
                <a:solidFill>
                  <a:prstClr val="black"/>
                </a:solidFill>
                <a:latin typeface="Book Antiqua" panose="02040602050305030304" pitchFamily="18" charset="0"/>
              </a:rPr>
              <a:t>Felkészítő oktató</a:t>
            </a:r>
          </a:p>
          <a:p>
            <a:pPr marL="0" lvl="0" indent="0">
              <a:buNone/>
            </a:pPr>
            <a:r>
              <a:rPr lang="hu-HU" sz="2400" b="1" dirty="0">
                <a:solidFill>
                  <a:prstClr val="black"/>
                </a:solidFill>
                <a:latin typeface="Book Antiqua" panose="02040602050305030304" pitchFamily="18" charset="0"/>
              </a:rPr>
              <a:t>Farkas Beáta</a:t>
            </a:r>
          </a:p>
          <a:p>
            <a:pPr marL="0" indent="0">
              <a:buNone/>
            </a:pPr>
            <a:endParaRPr lang="hu-HU" sz="2400" b="1" dirty="0">
              <a:latin typeface="Book Antiqua" panose="02040602050305030304" pitchFamily="18" charset="0"/>
            </a:endParaRPr>
          </a:p>
        </p:txBody>
      </p:sp>
      <p:pic>
        <p:nvPicPr>
          <p:cNvPr id="9" name="Kép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3946" y="296620"/>
            <a:ext cx="4255097" cy="53188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Placeholder 13">
            <a:extLst>
              <a:ext uri="{FF2B5EF4-FFF2-40B4-BE49-F238E27FC236}">
                <a16:creationId xmlns:a16="http://schemas.microsoft.com/office/drawing/2014/main" xmlns="" id="{EEB474BB-BD7F-74DB-4A2B-70EB1EC4F9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73" r="22073"/>
          <a:stretch>
            <a:fillRect/>
          </a:stretch>
        </p:blipFill>
        <p:spPr>
          <a:xfrm>
            <a:off x="6811494" y="526055"/>
            <a:ext cx="3600000" cy="48600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29903939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7308" y="277091"/>
            <a:ext cx="4184073" cy="1717964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hu-HU" sz="4000" b="1" dirty="0">
                <a:solidFill>
                  <a:srgbClr val="B48900"/>
                </a:solidFill>
                <a:latin typeface="Book Antiqua" panose="02040602050305030304" pitchFamily="18" charset="0"/>
              </a:rPr>
              <a:t>ARANY FOKOZAT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37308" y="2161310"/>
            <a:ext cx="5360267" cy="665018"/>
          </a:xfrm>
        </p:spPr>
        <p:txBody>
          <a:bodyPr>
            <a:normAutofit/>
          </a:bodyPr>
          <a:lstStyle/>
          <a:p>
            <a:r>
              <a:rPr lang="hu-HU" sz="2800" dirty="0">
                <a:latin typeface="Book Antiqua" panose="02040602050305030304" pitchFamily="18" charset="0"/>
              </a:rPr>
              <a:t>Csípő Ádámné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37309" y="3076687"/>
            <a:ext cx="5098474" cy="110738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hu-HU" sz="2000" dirty="0">
                <a:latin typeface="Book Antiqua" panose="02040602050305030304" pitchFamily="18" charset="0"/>
              </a:rPr>
              <a:t>Gál Ferenc Egyetem Pedagógiai Kar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282466" y="5615491"/>
            <a:ext cx="4658061" cy="753035"/>
          </a:xfrm>
        </p:spPr>
        <p:txBody>
          <a:bodyPr>
            <a:normAutofit/>
          </a:bodyPr>
          <a:lstStyle/>
          <a:p>
            <a:pPr algn="ctr"/>
            <a:r>
              <a:rPr lang="hu-HU" sz="3200" b="0" dirty="0">
                <a:latin typeface="Book Antiqua" panose="02040602050305030304" pitchFamily="18" charset="0"/>
              </a:rPr>
              <a:t>A búvár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37308" y="4434433"/>
            <a:ext cx="5098475" cy="1755230"/>
          </a:xfrm>
        </p:spPr>
        <p:txBody>
          <a:bodyPr/>
          <a:lstStyle/>
          <a:p>
            <a:pPr marL="0" lvl="0" indent="0">
              <a:buNone/>
            </a:pPr>
            <a:r>
              <a:rPr lang="hu-HU" sz="1800" dirty="0">
                <a:solidFill>
                  <a:prstClr val="black"/>
                </a:solidFill>
                <a:latin typeface="Book Antiqua" panose="02040602050305030304" pitchFamily="18" charset="0"/>
              </a:rPr>
              <a:t>Felkészítő oktató</a:t>
            </a:r>
          </a:p>
          <a:p>
            <a:pPr marL="0" lvl="0" indent="0">
              <a:buNone/>
            </a:pPr>
            <a:r>
              <a:rPr lang="hu-HU" sz="2400" b="1" dirty="0">
                <a:solidFill>
                  <a:prstClr val="black"/>
                </a:solidFill>
                <a:latin typeface="Book Antiqua" panose="02040602050305030304" pitchFamily="18" charset="0"/>
              </a:rPr>
              <a:t>Baráth Nóra</a:t>
            </a:r>
          </a:p>
          <a:p>
            <a:pPr marL="0" indent="0">
              <a:buNone/>
            </a:pPr>
            <a:endParaRPr lang="hu-HU" sz="2400" b="1" dirty="0">
              <a:latin typeface="Book Antiqua" panose="02040602050305030304" pitchFamily="18" charset="0"/>
            </a:endParaRPr>
          </a:p>
        </p:txBody>
      </p:sp>
      <p:pic>
        <p:nvPicPr>
          <p:cNvPr id="9" name="Kép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3946" y="296620"/>
            <a:ext cx="4255097" cy="53188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Placeholder 11">
            <a:extLst>
              <a:ext uri="{FF2B5EF4-FFF2-40B4-BE49-F238E27FC236}">
                <a16:creationId xmlns:a16="http://schemas.microsoft.com/office/drawing/2014/main" xmlns="" id="{AE225816-FC1A-6F3B-2203-FDBF9BDC38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75" b="2575"/>
          <a:stretch>
            <a:fillRect/>
          </a:stretch>
        </p:blipFill>
        <p:spPr>
          <a:xfrm>
            <a:off x="6811494" y="526055"/>
            <a:ext cx="3600000" cy="48600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104483343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7308" y="277091"/>
            <a:ext cx="4184073" cy="1717964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hu-HU" sz="4000" b="1" dirty="0">
                <a:solidFill>
                  <a:schemeClr val="accent4">
                    <a:lumMod val="75000"/>
                  </a:schemeClr>
                </a:solidFill>
                <a:latin typeface="Book Antiqua" panose="02040602050305030304" pitchFamily="18" charset="0"/>
              </a:rPr>
              <a:t>ARANY FOKOZAT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37308" y="2161310"/>
            <a:ext cx="5360267" cy="665018"/>
          </a:xfrm>
        </p:spPr>
        <p:txBody>
          <a:bodyPr>
            <a:normAutofit/>
          </a:bodyPr>
          <a:lstStyle/>
          <a:p>
            <a:r>
              <a:rPr lang="hu-HU" sz="2800" dirty="0" err="1">
                <a:latin typeface="Book Antiqua" panose="02040602050305030304" pitchFamily="18" charset="0"/>
              </a:rPr>
              <a:t>Hegyesi</a:t>
            </a:r>
            <a:r>
              <a:rPr lang="hu-HU" sz="2800" dirty="0">
                <a:latin typeface="Book Antiqua" panose="02040602050305030304" pitchFamily="18" charset="0"/>
              </a:rPr>
              <a:t> Noémi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37309" y="3118980"/>
            <a:ext cx="5098474" cy="110738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hu-HU" sz="2000" dirty="0">
                <a:latin typeface="Book Antiqua" panose="02040602050305030304" pitchFamily="18" charset="0"/>
              </a:rPr>
              <a:t>Apor Vilmos Katolikus Főiskola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282466" y="5615491"/>
            <a:ext cx="4658061" cy="753035"/>
          </a:xfrm>
        </p:spPr>
        <p:txBody>
          <a:bodyPr>
            <a:normAutofit/>
          </a:bodyPr>
          <a:lstStyle/>
          <a:p>
            <a:pPr algn="ctr"/>
            <a:r>
              <a:rPr lang="hu-HU" sz="3200" b="0" dirty="0">
                <a:latin typeface="Book Antiqua" panose="02040602050305030304" pitchFamily="18" charset="0"/>
              </a:rPr>
              <a:t>Arany és kék szavakkal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37308" y="4434433"/>
            <a:ext cx="5098475" cy="1755230"/>
          </a:xfrm>
        </p:spPr>
        <p:txBody>
          <a:bodyPr/>
          <a:lstStyle/>
          <a:p>
            <a:pPr marL="0" indent="0">
              <a:buNone/>
            </a:pPr>
            <a:r>
              <a:rPr lang="hu-HU" sz="1800" dirty="0">
                <a:latin typeface="Book Antiqua" panose="02040602050305030304" pitchFamily="18" charset="0"/>
              </a:rPr>
              <a:t>Felkészítő oktató</a:t>
            </a:r>
          </a:p>
          <a:p>
            <a:pPr marL="0" indent="0">
              <a:buNone/>
            </a:pPr>
            <a:r>
              <a:rPr lang="hu-HU" sz="2400" b="1" dirty="0" err="1">
                <a:latin typeface="Book Antiqua" panose="02040602050305030304" pitchFamily="18" charset="0"/>
              </a:rPr>
              <a:t>Wiedermann</a:t>
            </a:r>
            <a:r>
              <a:rPr lang="hu-HU" sz="2400" b="1" dirty="0">
                <a:latin typeface="Book Antiqua" panose="02040602050305030304" pitchFamily="18" charset="0"/>
              </a:rPr>
              <a:t> Katalin</a:t>
            </a:r>
          </a:p>
        </p:txBody>
      </p:sp>
      <p:pic>
        <p:nvPicPr>
          <p:cNvPr id="8" name="Kép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5943" y="882128"/>
            <a:ext cx="6451897" cy="460818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Placeholder 11">
            <a:extLst>
              <a:ext uri="{FF2B5EF4-FFF2-40B4-BE49-F238E27FC236}">
                <a16:creationId xmlns:a16="http://schemas.microsoft.com/office/drawing/2014/main" xmlns="" id="{1BE58338-6C38-813E-A7D8-555987E60B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03" b="2403"/>
          <a:stretch>
            <a:fillRect/>
          </a:stretch>
        </p:blipFill>
        <p:spPr>
          <a:xfrm>
            <a:off x="5541891" y="1298260"/>
            <a:ext cx="5760000" cy="39600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52688434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7308" y="277091"/>
            <a:ext cx="4184073" cy="1717964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hu-HU" sz="4000" b="1" dirty="0">
                <a:solidFill>
                  <a:srgbClr val="B48900"/>
                </a:solidFill>
                <a:latin typeface="Book Antiqua" panose="02040602050305030304" pitchFamily="18" charset="0"/>
              </a:rPr>
              <a:t>ARANY FOKOZAT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37308" y="2161310"/>
            <a:ext cx="5360267" cy="665018"/>
          </a:xfrm>
        </p:spPr>
        <p:txBody>
          <a:bodyPr>
            <a:normAutofit/>
          </a:bodyPr>
          <a:lstStyle/>
          <a:p>
            <a:r>
              <a:rPr lang="hu-HU" sz="2800" dirty="0">
                <a:latin typeface="Book Antiqua" panose="02040602050305030304" pitchFamily="18" charset="0"/>
              </a:rPr>
              <a:t>Herman Virág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37309" y="3076687"/>
            <a:ext cx="5098474" cy="110738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hu-HU" sz="2000" dirty="0">
                <a:latin typeface="Book Antiqua" panose="02040602050305030304" pitchFamily="18" charset="0"/>
              </a:rPr>
              <a:t>Tokaj-Hegyalja Egyetem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hu-HU" sz="2000" dirty="0">
                <a:latin typeface="Book Antiqua" panose="02040602050305030304" pitchFamily="18" charset="0"/>
              </a:rPr>
              <a:t>Comenius Tagintézet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282466" y="5615491"/>
            <a:ext cx="4658061" cy="753035"/>
          </a:xfrm>
        </p:spPr>
        <p:txBody>
          <a:bodyPr>
            <a:normAutofit/>
          </a:bodyPr>
          <a:lstStyle/>
          <a:p>
            <a:pPr algn="ctr"/>
            <a:r>
              <a:rPr lang="hu-HU" sz="3200" b="0" dirty="0">
                <a:latin typeface="Book Antiqua" panose="02040602050305030304" pitchFamily="18" charset="0"/>
              </a:rPr>
              <a:t>Egy virághoz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37308" y="4434433"/>
            <a:ext cx="5098475" cy="1755230"/>
          </a:xfrm>
        </p:spPr>
        <p:txBody>
          <a:bodyPr/>
          <a:lstStyle/>
          <a:p>
            <a:pPr marL="0" lvl="0" indent="0">
              <a:buNone/>
            </a:pPr>
            <a:r>
              <a:rPr lang="hu-HU" sz="1800" dirty="0">
                <a:solidFill>
                  <a:prstClr val="black"/>
                </a:solidFill>
                <a:latin typeface="Book Antiqua" panose="02040602050305030304" pitchFamily="18" charset="0"/>
              </a:rPr>
              <a:t>Felkészítő oktató</a:t>
            </a:r>
          </a:p>
          <a:p>
            <a:pPr marL="0" lvl="0" indent="0">
              <a:buNone/>
            </a:pPr>
            <a:r>
              <a:rPr lang="hu-HU" sz="2400" b="1" dirty="0">
                <a:solidFill>
                  <a:prstClr val="black"/>
                </a:solidFill>
                <a:latin typeface="Book Antiqua" panose="02040602050305030304" pitchFamily="18" charset="0"/>
              </a:rPr>
              <a:t>F. Orosz Sára Mária</a:t>
            </a:r>
          </a:p>
          <a:p>
            <a:pPr marL="0" indent="0">
              <a:buNone/>
            </a:pPr>
            <a:endParaRPr lang="hu-HU" sz="2400" b="1" dirty="0">
              <a:latin typeface="Book Antiqua" panose="02040602050305030304" pitchFamily="18" charset="0"/>
            </a:endParaRPr>
          </a:p>
        </p:txBody>
      </p:sp>
      <p:pic>
        <p:nvPicPr>
          <p:cNvPr id="9" name="Kép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3946" y="296620"/>
            <a:ext cx="4255097" cy="53188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Placeholder 11">
            <a:extLst>
              <a:ext uri="{FF2B5EF4-FFF2-40B4-BE49-F238E27FC236}">
                <a16:creationId xmlns:a16="http://schemas.microsoft.com/office/drawing/2014/main" xmlns="" id="{DC732B39-441E-460E-B0BF-9E73B89946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" r="555"/>
          <a:stretch>
            <a:fillRect/>
          </a:stretch>
        </p:blipFill>
        <p:spPr>
          <a:xfrm>
            <a:off x="6811494" y="526055"/>
            <a:ext cx="3600000" cy="48600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118771854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7308" y="277091"/>
            <a:ext cx="4184073" cy="1717964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hu-HU" sz="4000" b="1" dirty="0">
                <a:solidFill>
                  <a:srgbClr val="B48900"/>
                </a:solidFill>
                <a:latin typeface="Book Antiqua" panose="02040602050305030304" pitchFamily="18" charset="0"/>
              </a:rPr>
              <a:t>ARANY FOKOZAT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37308" y="2161310"/>
            <a:ext cx="5360267" cy="665018"/>
          </a:xfrm>
        </p:spPr>
        <p:txBody>
          <a:bodyPr>
            <a:normAutofit/>
          </a:bodyPr>
          <a:lstStyle/>
          <a:p>
            <a:r>
              <a:rPr lang="hu-HU" sz="2800" dirty="0">
                <a:latin typeface="Book Antiqua" panose="02040602050305030304" pitchFamily="18" charset="0"/>
              </a:rPr>
              <a:t>Kim Klára Rebeka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37309" y="3076687"/>
            <a:ext cx="5098474" cy="110738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hu-HU" sz="2000" dirty="0">
                <a:latin typeface="Book Antiqua" panose="02040602050305030304" pitchFamily="18" charset="0"/>
              </a:rPr>
              <a:t>Károli Gáspár Református Egyetem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hu-HU" sz="2000" dirty="0">
                <a:latin typeface="Book Antiqua" panose="02040602050305030304" pitchFamily="18" charset="0"/>
              </a:rPr>
              <a:t>Pedagógiai Kar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5852161" y="5615491"/>
            <a:ext cx="5669280" cy="753035"/>
          </a:xfrm>
        </p:spPr>
        <p:txBody>
          <a:bodyPr>
            <a:normAutofit fontScale="92500"/>
          </a:bodyPr>
          <a:lstStyle/>
          <a:p>
            <a:pPr algn="ctr"/>
            <a:r>
              <a:rPr lang="hu-HU" sz="3200" b="0" dirty="0">
                <a:latin typeface="Book Antiqua" panose="02040602050305030304" pitchFamily="18" charset="0"/>
              </a:rPr>
              <a:t>Csillagfényben állva (Szeretnék)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37308" y="4434433"/>
            <a:ext cx="5098475" cy="1755230"/>
          </a:xfrm>
        </p:spPr>
        <p:txBody>
          <a:bodyPr/>
          <a:lstStyle/>
          <a:p>
            <a:pPr marL="0" lvl="0" indent="0">
              <a:buNone/>
            </a:pPr>
            <a:r>
              <a:rPr lang="hu-HU" sz="1800" dirty="0">
                <a:solidFill>
                  <a:prstClr val="black"/>
                </a:solidFill>
                <a:latin typeface="Book Antiqua" panose="02040602050305030304" pitchFamily="18" charset="0"/>
              </a:rPr>
              <a:t>Felkészítő oktató</a:t>
            </a:r>
          </a:p>
          <a:p>
            <a:pPr marL="0" lvl="0" indent="0">
              <a:buNone/>
            </a:pPr>
            <a:r>
              <a:rPr lang="hu-HU" sz="2400" b="1" dirty="0">
                <a:solidFill>
                  <a:prstClr val="black"/>
                </a:solidFill>
                <a:latin typeface="Book Antiqua" panose="02040602050305030304" pitchFamily="18" charset="0"/>
              </a:rPr>
              <a:t>Somodi Ildikó</a:t>
            </a:r>
          </a:p>
          <a:p>
            <a:pPr marL="0" indent="0">
              <a:buNone/>
            </a:pPr>
            <a:endParaRPr lang="hu-HU" sz="2400" b="1" dirty="0">
              <a:latin typeface="Book Antiqua" panose="02040602050305030304" pitchFamily="18" charset="0"/>
            </a:endParaRPr>
          </a:p>
        </p:txBody>
      </p:sp>
      <p:pic>
        <p:nvPicPr>
          <p:cNvPr id="9" name="Kép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3946" y="296620"/>
            <a:ext cx="4255097" cy="53188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Placeholder 11">
            <a:extLst>
              <a:ext uri="{FF2B5EF4-FFF2-40B4-BE49-F238E27FC236}">
                <a16:creationId xmlns:a16="http://schemas.microsoft.com/office/drawing/2014/main" xmlns="" id="{351F64F6-FD8D-68F9-621D-A9586FFDE7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4" b="2634"/>
          <a:stretch>
            <a:fillRect/>
          </a:stretch>
        </p:blipFill>
        <p:spPr>
          <a:xfrm>
            <a:off x="6811494" y="526056"/>
            <a:ext cx="3600000" cy="48600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314836119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7308" y="277091"/>
            <a:ext cx="4184073" cy="1717964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hu-HU" sz="4000" b="1" dirty="0">
                <a:solidFill>
                  <a:schemeClr val="accent4">
                    <a:lumMod val="75000"/>
                  </a:schemeClr>
                </a:solidFill>
                <a:latin typeface="Book Antiqua" panose="02040602050305030304" pitchFamily="18" charset="0"/>
              </a:rPr>
              <a:t>ARANY FOKOZAT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37308" y="2161310"/>
            <a:ext cx="5360267" cy="665018"/>
          </a:xfrm>
        </p:spPr>
        <p:txBody>
          <a:bodyPr>
            <a:normAutofit/>
          </a:bodyPr>
          <a:lstStyle/>
          <a:p>
            <a:r>
              <a:rPr lang="hu-HU" sz="2800" dirty="0">
                <a:latin typeface="Book Antiqua" panose="02040602050305030304" pitchFamily="18" charset="0"/>
              </a:rPr>
              <a:t>Kiss Alexandra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37309" y="3118980"/>
            <a:ext cx="5098474" cy="110738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hu-HU" sz="2000" dirty="0">
                <a:latin typeface="Book Antiqua" panose="02040602050305030304" pitchFamily="18" charset="0"/>
              </a:rPr>
              <a:t>Eötvös Loránd Tudományegyetem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hu-HU" sz="2000" dirty="0">
                <a:latin typeface="Book Antiqua" panose="02040602050305030304" pitchFamily="18" charset="0"/>
              </a:rPr>
              <a:t>Tanító- és Óvóképző Kar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282466" y="5615491"/>
            <a:ext cx="4658061" cy="753035"/>
          </a:xfrm>
        </p:spPr>
        <p:txBody>
          <a:bodyPr>
            <a:normAutofit/>
          </a:bodyPr>
          <a:lstStyle/>
          <a:p>
            <a:pPr algn="ctr"/>
            <a:r>
              <a:rPr lang="hu-HU" sz="3200" b="0" dirty="0">
                <a:latin typeface="Book Antiqua" panose="02040602050305030304" pitchFamily="18" charset="0"/>
              </a:rPr>
              <a:t>A semmi álma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37308" y="4434433"/>
            <a:ext cx="5098475" cy="1755230"/>
          </a:xfrm>
        </p:spPr>
        <p:txBody>
          <a:bodyPr/>
          <a:lstStyle/>
          <a:p>
            <a:pPr marL="0" indent="0">
              <a:buNone/>
            </a:pPr>
            <a:endParaRPr lang="hu-HU" sz="2400" b="1" dirty="0">
              <a:latin typeface="Book Antiqua" panose="02040602050305030304" pitchFamily="18" charset="0"/>
            </a:endParaRPr>
          </a:p>
        </p:txBody>
      </p:sp>
      <p:pic>
        <p:nvPicPr>
          <p:cNvPr id="8" name="Kép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5943" y="882128"/>
            <a:ext cx="6451897" cy="460818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Placeholder 13">
            <a:extLst>
              <a:ext uri="{FF2B5EF4-FFF2-40B4-BE49-F238E27FC236}">
                <a16:creationId xmlns:a16="http://schemas.microsoft.com/office/drawing/2014/main" xmlns="" id="{19D0C4A9-1222-AF39-248A-01D9ED9333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" r="340"/>
          <a:stretch>
            <a:fillRect/>
          </a:stretch>
        </p:blipFill>
        <p:spPr>
          <a:xfrm>
            <a:off x="5541891" y="1206220"/>
            <a:ext cx="5760000" cy="39600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279418608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7308" y="277091"/>
            <a:ext cx="4184073" cy="1717964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hu-HU" sz="4000" b="1" dirty="0">
                <a:solidFill>
                  <a:srgbClr val="B48900"/>
                </a:solidFill>
                <a:latin typeface="Book Antiqua" panose="02040602050305030304" pitchFamily="18" charset="0"/>
              </a:rPr>
              <a:t>ARANY FOKOZAT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37308" y="2161310"/>
            <a:ext cx="5360267" cy="665018"/>
          </a:xfrm>
        </p:spPr>
        <p:txBody>
          <a:bodyPr>
            <a:normAutofit/>
          </a:bodyPr>
          <a:lstStyle/>
          <a:p>
            <a:r>
              <a:rPr lang="hu-HU" sz="2800" dirty="0">
                <a:latin typeface="Book Antiqua" panose="02040602050305030304" pitchFamily="18" charset="0"/>
              </a:rPr>
              <a:t>Lakatos Edit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37309" y="3076687"/>
            <a:ext cx="5098474" cy="110738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hu-HU" sz="2000" dirty="0">
                <a:latin typeface="Book Antiqua" panose="02040602050305030304" pitchFamily="18" charset="0"/>
              </a:rPr>
              <a:t>Eszterházy Károly Katolikus Egyetem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hu-HU" sz="2000" dirty="0">
                <a:latin typeface="Book Antiqua" panose="02040602050305030304" pitchFamily="18" charset="0"/>
              </a:rPr>
              <a:t>Jászberényi Campus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282466" y="5615491"/>
            <a:ext cx="4658061" cy="753035"/>
          </a:xfrm>
        </p:spPr>
        <p:txBody>
          <a:bodyPr>
            <a:normAutofit/>
          </a:bodyPr>
          <a:lstStyle/>
          <a:p>
            <a:pPr algn="ctr"/>
            <a:r>
              <a:rPr lang="hu-HU" sz="3200" b="0" dirty="0">
                <a:latin typeface="Book Antiqua" panose="02040602050305030304" pitchFamily="18" charset="0"/>
              </a:rPr>
              <a:t>Lovag vagyok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37308" y="4434433"/>
            <a:ext cx="5098475" cy="1755230"/>
          </a:xfrm>
        </p:spPr>
        <p:txBody>
          <a:bodyPr/>
          <a:lstStyle/>
          <a:p>
            <a:pPr marL="0" lvl="0" indent="0">
              <a:buNone/>
            </a:pPr>
            <a:r>
              <a:rPr lang="hu-HU" sz="1800" dirty="0">
                <a:solidFill>
                  <a:prstClr val="black"/>
                </a:solidFill>
                <a:latin typeface="Book Antiqua" panose="02040602050305030304" pitchFamily="18" charset="0"/>
              </a:rPr>
              <a:t>Felkészítő oktató</a:t>
            </a:r>
          </a:p>
          <a:p>
            <a:pPr marL="0" lvl="0" indent="0">
              <a:buNone/>
            </a:pPr>
            <a:r>
              <a:rPr lang="hu-HU" sz="2400" b="1" dirty="0">
                <a:solidFill>
                  <a:prstClr val="black"/>
                </a:solidFill>
                <a:latin typeface="Book Antiqua" panose="02040602050305030304" pitchFamily="18" charset="0"/>
              </a:rPr>
              <a:t>Magyar Ágnes</a:t>
            </a:r>
          </a:p>
          <a:p>
            <a:pPr marL="0" indent="0">
              <a:buNone/>
            </a:pPr>
            <a:endParaRPr lang="hu-HU" sz="2400" b="1" dirty="0">
              <a:latin typeface="Book Antiqua" panose="02040602050305030304" pitchFamily="18" charset="0"/>
            </a:endParaRPr>
          </a:p>
        </p:txBody>
      </p:sp>
      <p:pic>
        <p:nvPicPr>
          <p:cNvPr id="9" name="Kép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3946" y="296620"/>
            <a:ext cx="4255097" cy="53188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Placeholder 3">
            <a:extLst>
              <a:ext uri="{FF2B5EF4-FFF2-40B4-BE49-F238E27FC236}">
                <a16:creationId xmlns:a16="http://schemas.microsoft.com/office/drawing/2014/main" xmlns="" id="{1EBC80F0-B69C-E16A-3962-7CB2A3EAB4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8" b="1858"/>
          <a:stretch>
            <a:fillRect/>
          </a:stretch>
        </p:blipFill>
        <p:spPr>
          <a:xfrm>
            <a:off x="6811494" y="526056"/>
            <a:ext cx="3600000" cy="48600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246483200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7308" y="277091"/>
            <a:ext cx="4184073" cy="1717964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hu-HU" sz="4000" b="1" dirty="0">
                <a:solidFill>
                  <a:schemeClr val="accent4">
                    <a:lumMod val="75000"/>
                  </a:schemeClr>
                </a:solidFill>
                <a:latin typeface="Book Antiqua" panose="02040602050305030304" pitchFamily="18" charset="0"/>
              </a:rPr>
              <a:t>ARANY FOKOZAT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37308" y="2161310"/>
            <a:ext cx="5360267" cy="665018"/>
          </a:xfrm>
        </p:spPr>
        <p:txBody>
          <a:bodyPr>
            <a:normAutofit/>
          </a:bodyPr>
          <a:lstStyle/>
          <a:p>
            <a:r>
              <a:rPr lang="hu-HU" sz="2800" dirty="0">
                <a:latin typeface="Book Antiqua" panose="02040602050305030304" pitchFamily="18" charset="0"/>
              </a:rPr>
              <a:t>Lestyán Márta Flóra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37309" y="3118980"/>
            <a:ext cx="5098474" cy="110738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hu-HU" sz="2000" dirty="0">
                <a:latin typeface="Book Antiqua" panose="02040602050305030304" pitchFamily="18" charset="0"/>
              </a:rPr>
              <a:t>Gál Ferenc Egyetem Pedagógiai Kar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282466" y="5615491"/>
            <a:ext cx="4658061" cy="753035"/>
          </a:xfrm>
        </p:spPr>
        <p:txBody>
          <a:bodyPr>
            <a:normAutofit/>
          </a:bodyPr>
          <a:lstStyle/>
          <a:p>
            <a:pPr algn="ctr"/>
            <a:r>
              <a:rPr lang="hu-HU" sz="3200" b="0" dirty="0">
                <a:latin typeface="Book Antiqua" panose="02040602050305030304" pitchFamily="18" charset="0"/>
              </a:rPr>
              <a:t>Apokalipszis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37308" y="4434433"/>
            <a:ext cx="5098475" cy="1755230"/>
          </a:xfrm>
        </p:spPr>
        <p:txBody>
          <a:bodyPr/>
          <a:lstStyle/>
          <a:p>
            <a:pPr marL="0" indent="0">
              <a:buNone/>
            </a:pPr>
            <a:r>
              <a:rPr lang="hu-HU" sz="1800" dirty="0">
                <a:latin typeface="Book Antiqua" panose="02040602050305030304" pitchFamily="18" charset="0"/>
              </a:rPr>
              <a:t>Felkészítő oktató</a:t>
            </a:r>
          </a:p>
          <a:p>
            <a:pPr marL="0" indent="0">
              <a:buNone/>
            </a:pPr>
            <a:r>
              <a:rPr lang="hu-HU" sz="2400" b="1" dirty="0">
                <a:latin typeface="Book Antiqua" panose="02040602050305030304" pitchFamily="18" charset="0"/>
              </a:rPr>
              <a:t>Baráth Nóra</a:t>
            </a:r>
          </a:p>
        </p:txBody>
      </p:sp>
      <p:pic>
        <p:nvPicPr>
          <p:cNvPr id="8" name="Kép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5943" y="882128"/>
            <a:ext cx="6451897" cy="460818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Placeholder 4">
            <a:extLst>
              <a:ext uri="{FF2B5EF4-FFF2-40B4-BE49-F238E27FC236}">
                <a16:creationId xmlns:a16="http://schemas.microsoft.com/office/drawing/2014/main" xmlns="" id="{2500E984-87BD-A339-54C6-7F8EF2A611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" b="1250"/>
          <a:stretch>
            <a:fillRect/>
          </a:stretch>
        </p:blipFill>
        <p:spPr>
          <a:xfrm>
            <a:off x="5541891" y="1206220"/>
            <a:ext cx="5760000" cy="39600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105802780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7308" y="277091"/>
            <a:ext cx="4184073" cy="1717964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hu-HU" sz="4000" b="1" dirty="0">
                <a:solidFill>
                  <a:srgbClr val="B48900"/>
                </a:solidFill>
                <a:latin typeface="Book Antiqua" panose="02040602050305030304" pitchFamily="18" charset="0"/>
              </a:rPr>
              <a:t>ARANY FOKOZAT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37308" y="2161310"/>
            <a:ext cx="5360267" cy="665018"/>
          </a:xfrm>
        </p:spPr>
        <p:txBody>
          <a:bodyPr>
            <a:normAutofit/>
          </a:bodyPr>
          <a:lstStyle/>
          <a:p>
            <a:r>
              <a:rPr lang="hu-HU" sz="2800" dirty="0">
                <a:latin typeface="Book Antiqua" panose="02040602050305030304" pitchFamily="18" charset="0"/>
              </a:rPr>
              <a:t>Major Gabriella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37309" y="3076687"/>
            <a:ext cx="5098474" cy="110738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hu-HU" sz="2000" dirty="0">
                <a:latin typeface="Book Antiqua" panose="02040602050305030304" pitchFamily="18" charset="0"/>
              </a:rPr>
              <a:t>Nyíregyházi Egyetem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hu-HU" sz="2000" dirty="0">
                <a:latin typeface="Book Antiqua" panose="02040602050305030304" pitchFamily="18" charset="0"/>
              </a:rPr>
              <a:t>Vizuális Kultúra Intézet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282466" y="5615491"/>
            <a:ext cx="4658061" cy="753035"/>
          </a:xfrm>
        </p:spPr>
        <p:txBody>
          <a:bodyPr>
            <a:normAutofit/>
          </a:bodyPr>
          <a:lstStyle/>
          <a:p>
            <a:pPr algn="ctr"/>
            <a:r>
              <a:rPr lang="hu-HU" sz="3200" b="0" dirty="0">
                <a:latin typeface="Book Antiqua" panose="02040602050305030304" pitchFamily="18" charset="0"/>
              </a:rPr>
              <a:t>Nagycsütörtök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37308" y="4434433"/>
            <a:ext cx="5098475" cy="1755230"/>
          </a:xfrm>
        </p:spPr>
        <p:txBody>
          <a:bodyPr/>
          <a:lstStyle/>
          <a:p>
            <a:pPr marL="0" lvl="0" indent="0">
              <a:buNone/>
            </a:pPr>
            <a:r>
              <a:rPr lang="hu-HU" sz="1800" dirty="0">
                <a:solidFill>
                  <a:prstClr val="black"/>
                </a:solidFill>
                <a:latin typeface="Book Antiqua" panose="02040602050305030304" pitchFamily="18" charset="0"/>
              </a:rPr>
              <a:t>Felkészítő oktató</a:t>
            </a:r>
          </a:p>
          <a:p>
            <a:pPr marL="0" lvl="0" indent="0">
              <a:buNone/>
            </a:pPr>
            <a:r>
              <a:rPr lang="hu-HU" sz="2400" b="1" dirty="0" err="1">
                <a:solidFill>
                  <a:prstClr val="black"/>
                </a:solidFill>
                <a:latin typeface="Book Antiqua" panose="02040602050305030304" pitchFamily="18" charset="0"/>
              </a:rPr>
              <a:t>Szepessy</a:t>
            </a:r>
            <a:r>
              <a:rPr lang="hu-HU" sz="2400" b="1" dirty="0">
                <a:solidFill>
                  <a:prstClr val="black"/>
                </a:solidFill>
                <a:latin typeface="Book Antiqua" panose="02040602050305030304" pitchFamily="18" charset="0"/>
              </a:rPr>
              <a:t> Béla</a:t>
            </a:r>
          </a:p>
          <a:p>
            <a:pPr marL="0" lvl="0" indent="0">
              <a:buNone/>
            </a:pPr>
            <a:r>
              <a:rPr lang="hu-HU" sz="2400" b="1" dirty="0">
                <a:solidFill>
                  <a:prstClr val="black"/>
                </a:solidFill>
                <a:latin typeface="Book Antiqua" panose="02040602050305030304" pitchFamily="18" charset="0"/>
              </a:rPr>
              <a:t>Horváth Kinga Eszter</a:t>
            </a:r>
          </a:p>
          <a:p>
            <a:pPr marL="0" indent="0">
              <a:buNone/>
            </a:pPr>
            <a:endParaRPr lang="hu-HU" sz="2400" b="1" dirty="0">
              <a:latin typeface="Book Antiqua" panose="02040602050305030304" pitchFamily="18" charset="0"/>
            </a:endParaRPr>
          </a:p>
        </p:txBody>
      </p:sp>
      <p:pic>
        <p:nvPicPr>
          <p:cNvPr id="9" name="Kép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3946" y="296620"/>
            <a:ext cx="4255097" cy="53188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Placeholder 3">
            <a:extLst>
              <a:ext uri="{FF2B5EF4-FFF2-40B4-BE49-F238E27FC236}">
                <a16:creationId xmlns:a16="http://schemas.microsoft.com/office/drawing/2014/main" xmlns="" id="{768C824E-00F6-B3A9-2F34-51BB9849E1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1" r="3171"/>
          <a:stretch>
            <a:fillRect/>
          </a:stretch>
        </p:blipFill>
        <p:spPr>
          <a:xfrm>
            <a:off x="6811494" y="526056"/>
            <a:ext cx="3600000" cy="48600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181595189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7308" y="277091"/>
            <a:ext cx="4184073" cy="1717964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hu-HU" sz="4000" b="1" dirty="0">
                <a:solidFill>
                  <a:srgbClr val="B48900"/>
                </a:solidFill>
                <a:latin typeface="Book Antiqua" panose="02040602050305030304" pitchFamily="18" charset="0"/>
              </a:rPr>
              <a:t>ARANY FOKOZAT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37308" y="2161310"/>
            <a:ext cx="5360267" cy="665018"/>
          </a:xfrm>
        </p:spPr>
        <p:txBody>
          <a:bodyPr>
            <a:normAutofit/>
          </a:bodyPr>
          <a:lstStyle/>
          <a:p>
            <a:r>
              <a:rPr lang="hu-HU" sz="2800" dirty="0">
                <a:latin typeface="Book Antiqua" panose="02040602050305030304" pitchFamily="18" charset="0"/>
              </a:rPr>
              <a:t>Orosz Anna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37309" y="3076687"/>
            <a:ext cx="5098474" cy="110738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hu-HU" sz="2000" dirty="0">
                <a:latin typeface="Book Antiqua" panose="02040602050305030304" pitchFamily="18" charset="0"/>
              </a:rPr>
              <a:t>Partiumi Keresztény Egyetem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hu-HU" sz="2000" dirty="0">
                <a:latin typeface="Book Antiqua" panose="02040602050305030304" pitchFamily="18" charset="0"/>
              </a:rPr>
              <a:t>Művészeti Kar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282466" y="5615491"/>
            <a:ext cx="4658061" cy="753035"/>
          </a:xfrm>
        </p:spPr>
        <p:txBody>
          <a:bodyPr>
            <a:normAutofit/>
          </a:bodyPr>
          <a:lstStyle/>
          <a:p>
            <a:pPr algn="ctr"/>
            <a:r>
              <a:rPr lang="hu-HU" sz="3200" b="0" dirty="0">
                <a:latin typeface="Book Antiqua" panose="02040602050305030304" pitchFamily="18" charset="0"/>
              </a:rPr>
              <a:t>Szomorú tévedés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37308" y="4434433"/>
            <a:ext cx="5098475" cy="1755230"/>
          </a:xfrm>
        </p:spPr>
        <p:txBody>
          <a:bodyPr/>
          <a:lstStyle/>
          <a:p>
            <a:pPr marL="0" lvl="0" indent="0">
              <a:buNone/>
            </a:pPr>
            <a:r>
              <a:rPr lang="hu-HU" sz="1800" dirty="0">
                <a:solidFill>
                  <a:prstClr val="black"/>
                </a:solidFill>
                <a:latin typeface="Book Antiqua" panose="02040602050305030304" pitchFamily="18" charset="0"/>
              </a:rPr>
              <a:t>Felkészítő oktató</a:t>
            </a:r>
          </a:p>
          <a:p>
            <a:pPr marL="0" lvl="0" indent="0">
              <a:buNone/>
            </a:pPr>
            <a:r>
              <a:rPr lang="hu-HU" sz="2400" b="1" dirty="0">
                <a:solidFill>
                  <a:prstClr val="black"/>
                </a:solidFill>
                <a:latin typeface="Book Antiqua" panose="02040602050305030304" pitchFamily="18" charset="0"/>
              </a:rPr>
              <a:t>Bartha Sándor</a:t>
            </a:r>
          </a:p>
          <a:p>
            <a:pPr marL="0" indent="0">
              <a:buNone/>
            </a:pPr>
            <a:endParaRPr lang="hu-HU" sz="2400" b="1" dirty="0">
              <a:latin typeface="Book Antiqua" panose="02040602050305030304" pitchFamily="18" charset="0"/>
            </a:endParaRPr>
          </a:p>
        </p:txBody>
      </p:sp>
      <p:pic>
        <p:nvPicPr>
          <p:cNvPr id="9" name="Kép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3946" y="296620"/>
            <a:ext cx="4255097" cy="53188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Placeholder 3">
            <a:extLst>
              <a:ext uri="{FF2B5EF4-FFF2-40B4-BE49-F238E27FC236}">
                <a16:creationId xmlns:a16="http://schemas.microsoft.com/office/drawing/2014/main" xmlns="" id="{C4900C1D-4F81-D7C0-40E8-1470C9C91D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9" b="2339"/>
          <a:stretch>
            <a:fillRect/>
          </a:stretch>
        </p:blipFill>
        <p:spPr>
          <a:xfrm>
            <a:off x="6807727" y="529242"/>
            <a:ext cx="3600000" cy="48600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385655928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7308" y="277091"/>
            <a:ext cx="4184073" cy="1717964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hu-HU" sz="4000" b="1" dirty="0">
                <a:solidFill>
                  <a:srgbClr val="B48900"/>
                </a:solidFill>
                <a:latin typeface="Book Antiqua" panose="02040602050305030304" pitchFamily="18" charset="0"/>
              </a:rPr>
              <a:t>ARANY FOKOZAT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37308" y="2161310"/>
            <a:ext cx="5360267" cy="665018"/>
          </a:xfrm>
        </p:spPr>
        <p:txBody>
          <a:bodyPr>
            <a:normAutofit/>
          </a:bodyPr>
          <a:lstStyle/>
          <a:p>
            <a:r>
              <a:rPr lang="hu-HU" sz="2800" dirty="0">
                <a:latin typeface="Book Antiqua" panose="02040602050305030304" pitchFamily="18" charset="0"/>
              </a:rPr>
              <a:t>Sárga Erzsébet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37309" y="3076687"/>
            <a:ext cx="5098474" cy="110738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hu-HU" sz="2000" dirty="0">
                <a:latin typeface="Book Antiqua" panose="02040602050305030304" pitchFamily="18" charset="0"/>
              </a:rPr>
              <a:t>Apor Vilmos Katolikus Főiskola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282466" y="5615491"/>
            <a:ext cx="4658061" cy="753035"/>
          </a:xfrm>
        </p:spPr>
        <p:txBody>
          <a:bodyPr>
            <a:normAutofit/>
          </a:bodyPr>
          <a:lstStyle/>
          <a:p>
            <a:pPr algn="ctr"/>
            <a:r>
              <a:rPr lang="hu-HU" sz="3200" b="0" dirty="0">
                <a:latin typeface="Book Antiqua" panose="02040602050305030304" pitchFamily="18" charset="0"/>
              </a:rPr>
              <a:t>Arany és kék szavakkal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37308" y="4434433"/>
            <a:ext cx="5098475" cy="1755230"/>
          </a:xfrm>
        </p:spPr>
        <p:txBody>
          <a:bodyPr/>
          <a:lstStyle/>
          <a:p>
            <a:pPr marL="0" lvl="0" indent="0">
              <a:buNone/>
            </a:pPr>
            <a:r>
              <a:rPr lang="hu-HU" sz="1800" dirty="0">
                <a:solidFill>
                  <a:prstClr val="black"/>
                </a:solidFill>
                <a:latin typeface="Book Antiqua" panose="02040602050305030304" pitchFamily="18" charset="0"/>
              </a:rPr>
              <a:t>Felkészítő oktató</a:t>
            </a:r>
          </a:p>
          <a:p>
            <a:pPr marL="0" lvl="0" indent="0">
              <a:buNone/>
            </a:pPr>
            <a:r>
              <a:rPr lang="hu-HU" sz="2400" b="1" dirty="0">
                <a:solidFill>
                  <a:prstClr val="black"/>
                </a:solidFill>
                <a:latin typeface="Book Antiqua" panose="02040602050305030304" pitchFamily="18" charset="0"/>
              </a:rPr>
              <a:t>Pajorné </a:t>
            </a:r>
            <a:r>
              <a:rPr lang="hu-HU" sz="2400" b="1" dirty="0" err="1">
                <a:solidFill>
                  <a:prstClr val="black"/>
                </a:solidFill>
                <a:latin typeface="Book Antiqua" panose="02040602050305030304" pitchFamily="18" charset="0"/>
              </a:rPr>
              <a:t>Kugelbauer</a:t>
            </a:r>
            <a:r>
              <a:rPr lang="hu-HU" sz="2400" b="1" dirty="0">
                <a:solidFill>
                  <a:prstClr val="black"/>
                </a:solidFill>
                <a:latin typeface="Book Antiqua" panose="02040602050305030304" pitchFamily="18" charset="0"/>
              </a:rPr>
              <a:t> Ida</a:t>
            </a:r>
          </a:p>
          <a:p>
            <a:pPr marL="0" indent="0">
              <a:buNone/>
            </a:pPr>
            <a:endParaRPr lang="hu-HU" sz="2400" b="1" dirty="0">
              <a:latin typeface="Book Antiqua" panose="02040602050305030304" pitchFamily="18" charset="0"/>
            </a:endParaRPr>
          </a:p>
        </p:txBody>
      </p:sp>
      <p:pic>
        <p:nvPicPr>
          <p:cNvPr id="9" name="Kép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3946" y="296620"/>
            <a:ext cx="4255097" cy="53188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Placeholder 3">
            <a:extLst>
              <a:ext uri="{FF2B5EF4-FFF2-40B4-BE49-F238E27FC236}">
                <a16:creationId xmlns:a16="http://schemas.microsoft.com/office/drawing/2014/main" xmlns="" id="{54A44591-637A-F86A-E74D-8F92043D4A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2" b="2392"/>
          <a:stretch>
            <a:fillRect/>
          </a:stretch>
        </p:blipFill>
        <p:spPr>
          <a:xfrm>
            <a:off x="6811494" y="526055"/>
            <a:ext cx="3600000" cy="48600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261979495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7308" y="277091"/>
            <a:ext cx="4184073" cy="1717964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hu-HU" sz="4000" b="1" dirty="0">
                <a:solidFill>
                  <a:srgbClr val="B48900"/>
                </a:solidFill>
                <a:latin typeface="Book Antiqua" panose="02040602050305030304" pitchFamily="18" charset="0"/>
              </a:rPr>
              <a:t>ARANY FOKOZAT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37308" y="2161310"/>
            <a:ext cx="5360267" cy="665018"/>
          </a:xfrm>
        </p:spPr>
        <p:txBody>
          <a:bodyPr>
            <a:normAutofit/>
          </a:bodyPr>
          <a:lstStyle/>
          <a:p>
            <a:r>
              <a:rPr lang="hu-HU" sz="2800" dirty="0">
                <a:latin typeface="Book Antiqua" panose="02040602050305030304" pitchFamily="18" charset="0"/>
              </a:rPr>
              <a:t>Sarkadi Viktória Gréta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37309" y="3076687"/>
            <a:ext cx="5098474" cy="110738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hu-HU" sz="2000" dirty="0">
                <a:latin typeface="Book Antiqua" panose="02040602050305030304" pitchFamily="18" charset="0"/>
              </a:rPr>
              <a:t>Nyíregyházi Egyetem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hu-HU" sz="2000" dirty="0">
                <a:latin typeface="Book Antiqua" panose="02040602050305030304" pitchFamily="18" charset="0"/>
              </a:rPr>
              <a:t>Vizuális Kultúra Intézet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282466" y="5615491"/>
            <a:ext cx="4658061" cy="753035"/>
          </a:xfrm>
        </p:spPr>
        <p:txBody>
          <a:bodyPr>
            <a:normAutofit/>
          </a:bodyPr>
          <a:lstStyle/>
          <a:p>
            <a:pPr algn="ctr"/>
            <a:r>
              <a:rPr lang="hu-HU" sz="3200" b="0" dirty="0">
                <a:latin typeface="Book Antiqua" panose="02040602050305030304" pitchFamily="18" charset="0"/>
              </a:rPr>
              <a:t>Arany és kék szavakkal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37308" y="4434433"/>
            <a:ext cx="5098475" cy="1755230"/>
          </a:xfrm>
        </p:spPr>
        <p:txBody>
          <a:bodyPr/>
          <a:lstStyle/>
          <a:p>
            <a:pPr marL="0" lvl="0" indent="0">
              <a:buNone/>
            </a:pPr>
            <a:r>
              <a:rPr lang="hu-HU" sz="1800" dirty="0">
                <a:solidFill>
                  <a:prstClr val="black"/>
                </a:solidFill>
                <a:latin typeface="Book Antiqua" panose="02040602050305030304" pitchFamily="18" charset="0"/>
              </a:rPr>
              <a:t>Felkészítő oktató</a:t>
            </a:r>
          </a:p>
          <a:p>
            <a:pPr marL="0" lvl="0" indent="0">
              <a:buNone/>
            </a:pPr>
            <a:r>
              <a:rPr lang="hu-HU" sz="2400" b="1" dirty="0">
                <a:solidFill>
                  <a:prstClr val="black"/>
                </a:solidFill>
                <a:latin typeface="Book Antiqua" panose="02040602050305030304" pitchFamily="18" charset="0"/>
              </a:rPr>
              <a:t>Piti Zsuzsanna</a:t>
            </a:r>
          </a:p>
          <a:p>
            <a:pPr marL="0" indent="0">
              <a:buNone/>
            </a:pPr>
            <a:endParaRPr lang="hu-HU" sz="2400" b="1" dirty="0">
              <a:latin typeface="Book Antiqua" panose="02040602050305030304" pitchFamily="18" charset="0"/>
            </a:endParaRPr>
          </a:p>
        </p:txBody>
      </p:sp>
      <p:pic>
        <p:nvPicPr>
          <p:cNvPr id="9" name="Kép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3946" y="296620"/>
            <a:ext cx="4255097" cy="53188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Placeholder 3">
            <a:extLst>
              <a:ext uri="{FF2B5EF4-FFF2-40B4-BE49-F238E27FC236}">
                <a16:creationId xmlns:a16="http://schemas.microsoft.com/office/drawing/2014/main" xmlns="" id="{A588C6C3-B4EB-EF20-934A-173CBA68A4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47" b="3347"/>
          <a:stretch>
            <a:fillRect/>
          </a:stretch>
        </p:blipFill>
        <p:spPr>
          <a:xfrm>
            <a:off x="6811494" y="526055"/>
            <a:ext cx="3600000" cy="48600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360557468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7308" y="277091"/>
            <a:ext cx="4184073" cy="1717964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hu-HU" sz="4000" b="1" dirty="0">
                <a:solidFill>
                  <a:schemeClr val="accent4">
                    <a:lumMod val="75000"/>
                  </a:schemeClr>
                </a:solidFill>
                <a:latin typeface="Book Antiqua" panose="02040602050305030304" pitchFamily="18" charset="0"/>
              </a:rPr>
              <a:t>ARANY FOKOZAT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37308" y="2161310"/>
            <a:ext cx="5360267" cy="665018"/>
          </a:xfrm>
        </p:spPr>
        <p:txBody>
          <a:bodyPr>
            <a:normAutofit/>
          </a:bodyPr>
          <a:lstStyle/>
          <a:p>
            <a:r>
              <a:rPr lang="hu-HU" sz="2800" dirty="0">
                <a:latin typeface="Book Antiqua" panose="02040602050305030304" pitchFamily="18" charset="0"/>
              </a:rPr>
              <a:t>Takács Márk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37309" y="3118980"/>
            <a:ext cx="5098474" cy="110738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hu-HU" sz="2000" dirty="0">
                <a:latin typeface="Book Antiqua" panose="02040602050305030304" pitchFamily="18" charset="0"/>
              </a:rPr>
              <a:t>Nyíregyházi Egyetem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hu-HU" sz="2000" dirty="0">
                <a:latin typeface="Book Antiqua" panose="02040602050305030304" pitchFamily="18" charset="0"/>
              </a:rPr>
              <a:t>Vizuális Kultúra Intézet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282466" y="5615491"/>
            <a:ext cx="4658061" cy="753035"/>
          </a:xfrm>
        </p:spPr>
        <p:txBody>
          <a:bodyPr>
            <a:normAutofit/>
          </a:bodyPr>
          <a:lstStyle/>
          <a:p>
            <a:pPr algn="ctr"/>
            <a:r>
              <a:rPr lang="hu-HU" sz="3200" b="0" dirty="0">
                <a:latin typeface="Book Antiqua" panose="02040602050305030304" pitchFamily="18" charset="0"/>
              </a:rPr>
              <a:t>Roskadozó ház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37308" y="4434433"/>
            <a:ext cx="5098475" cy="1755230"/>
          </a:xfrm>
        </p:spPr>
        <p:txBody>
          <a:bodyPr/>
          <a:lstStyle/>
          <a:p>
            <a:pPr marL="0" indent="0">
              <a:buNone/>
            </a:pPr>
            <a:r>
              <a:rPr lang="hu-HU" sz="1800" dirty="0">
                <a:latin typeface="Book Antiqua" panose="02040602050305030304" pitchFamily="18" charset="0"/>
              </a:rPr>
              <a:t>Felkészítő oktató</a:t>
            </a:r>
          </a:p>
          <a:p>
            <a:pPr marL="0" indent="0">
              <a:buNone/>
            </a:pPr>
            <a:r>
              <a:rPr lang="hu-HU" sz="2400" b="1" dirty="0">
                <a:latin typeface="Book Antiqua" panose="02040602050305030304" pitchFamily="18" charset="0"/>
              </a:rPr>
              <a:t>Piti Zsuzsanna</a:t>
            </a:r>
          </a:p>
        </p:txBody>
      </p:sp>
      <p:pic>
        <p:nvPicPr>
          <p:cNvPr id="8" name="Kép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5943" y="882128"/>
            <a:ext cx="6451897" cy="460818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Placeholder 3">
            <a:extLst>
              <a:ext uri="{FF2B5EF4-FFF2-40B4-BE49-F238E27FC236}">
                <a16:creationId xmlns:a16="http://schemas.microsoft.com/office/drawing/2014/main" xmlns="" id="{9D32861B-0291-D7B4-9058-AAD3104302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6" b="946"/>
          <a:stretch>
            <a:fillRect/>
          </a:stretch>
        </p:blipFill>
        <p:spPr>
          <a:xfrm>
            <a:off x="5541891" y="1206220"/>
            <a:ext cx="5760000" cy="39600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108467815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7308" y="277091"/>
            <a:ext cx="4184073" cy="1717964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hu-HU" sz="4000" b="1" dirty="0">
                <a:solidFill>
                  <a:srgbClr val="B48900"/>
                </a:solidFill>
                <a:latin typeface="Book Antiqua" panose="02040602050305030304" pitchFamily="18" charset="0"/>
              </a:rPr>
              <a:t>ARANY FOKOZAT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37308" y="2161310"/>
            <a:ext cx="5360267" cy="665018"/>
          </a:xfrm>
        </p:spPr>
        <p:txBody>
          <a:bodyPr>
            <a:normAutofit/>
          </a:bodyPr>
          <a:lstStyle/>
          <a:p>
            <a:r>
              <a:rPr lang="hu-HU" sz="2800" dirty="0">
                <a:latin typeface="Book Antiqua" panose="02040602050305030304" pitchFamily="18" charset="0"/>
              </a:rPr>
              <a:t>Tóth Vivien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37309" y="3076687"/>
            <a:ext cx="5098474" cy="110738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hu-HU" sz="2000" dirty="0">
                <a:latin typeface="Book Antiqua" panose="02040602050305030304" pitchFamily="18" charset="0"/>
              </a:rPr>
              <a:t>Károli Gáspár Református Egyetem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hu-HU" sz="2000" dirty="0">
                <a:latin typeface="Book Antiqua" panose="02040602050305030304" pitchFamily="18" charset="0"/>
              </a:rPr>
              <a:t>Pedagógiai Kar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282466" y="5615491"/>
            <a:ext cx="4658061" cy="753035"/>
          </a:xfrm>
        </p:spPr>
        <p:txBody>
          <a:bodyPr>
            <a:normAutofit/>
          </a:bodyPr>
          <a:lstStyle/>
          <a:p>
            <a:pPr algn="ctr"/>
            <a:r>
              <a:rPr lang="hu-HU" sz="3200" b="0" dirty="0">
                <a:latin typeface="Book Antiqua" panose="02040602050305030304" pitchFamily="18" charset="0"/>
              </a:rPr>
              <a:t>Arany és kék szavakkal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37308" y="4434433"/>
            <a:ext cx="5098475" cy="1755230"/>
          </a:xfrm>
        </p:spPr>
        <p:txBody>
          <a:bodyPr/>
          <a:lstStyle/>
          <a:p>
            <a:pPr marL="0" lvl="0" indent="0">
              <a:buNone/>
            </a:pPr>
            <a:r>
              <a:rPr lang="hu-HU" sz="1800" dirty="0">
                <a:solidFill>
                  <a:prstClr val="black"/>
                </a:solidFill>
                <a:latin typeface="Book Antiqua" panose="02040602050305030304" pitchFamily="18" charset="0"/>
              </a:rPr>
              <a:t>Felkészítő oktató</a:t>
            </a:r>
          </a:p>
          <a:p>
            <a:pPr marL="0" lvl="0" indent="0">
              <a:buNone/>
            </a:pPr>
            <a:r>
              <a:rPr lang="hu-HU" sz="2400" b="1" dirty="0" err="1">
                <a:solidFill>
                  <a:prstClr val="black"/>
                </a:solidFill>
                <a:latin typeface="Book Antiqua" panose="02040602050305030304" pitchFamily="18" charset="0"/>
              </a:rPr>
              <a:t>Górnagy</a:t>
            </a:r>
            <a:r>
              <a:rPr lang="hu-HU" sz="2400" b="1" dirty="0">
                <a:solidFill>
                  <a:prstClr val="black"/>
                </a:solidFill>
                <a:latin typeface="Book Antiqua" panose="02040602050305030304" pitchFamily="18" charset="0"/>
              </a:rPr>
              <a:t> Gyula</a:t>
            </a:r>
          </a:p>
          <a:p>
            <a:pPr marL="0" indent="0">
              <a:buNone/>
            </a:pPr>
            <a:endParaRPr lang="hu-HU" sz="2400" b="1" dirty="0">
              <a:latin typeface="Book Antiqua" panose="02040602050305030304" pitchFamily="18" charset="0"/>
            </a:endParaRPr>
          </a:p>
        </p:txBody>
      </p:sp>
      <p:pic>
        <p:nvPicPr>
          <p:cNvPr id="9" name="Kép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3946" y="296620"/>
            <a:ext cx="4255097" cy="53188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Placeholder 13">
            <a:extLst>
              <a:ext uri="{FF2B5EF4-FFF2-40B4-BE49-F238E27FC236}">
                <a16:creationId xmlns:a16="http://schemas.microsoft.com/office/drawing/2014/main" xmlns="" id="{23BD620E-3421-E4E3-5458-919B1840AF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5" b="2015"/>
          <a:stretch>
            <a:fillRect/>
          </a:stretch>
        </p:blipFill>
        <p:spPr>
          <a:xfrm>
            <a:off x="6811494" y="526055"/>
            <a:ext cx="3600000" cy="48600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89922768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7308" y="277091"/>
            <a:ext cx="4184073" cy="1717964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hu-HU" sz="4000" b="1" dirty="0">
                <a:solidFill>
                  <a:schemeClr val="accent4">
                    <a:lumMod val="75000"/>
                  </a:schemeClr>
                </a:solidFill>
                <a:latin typeface="Book Antiqua" panose="02040602050305030304" pitchFamily="18" charset="0"/>
              </a:rPr>
              <a:t>ARANY FOKOZAT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37308" y="2161310"/>
            <a:ext cx="5360267" cy="665018"/>
          </a:xfrm>
        </p:spPr>
        <p:txBody>
          <a:bodyPr>
            <a:normAutofit/>
          </a:bodyPr>
          <a:lstStyle/>
          <a:p>
            <a:r>
              <a:rPr lang="hu-HU" sz="2800" dirty="0" err="1">
                <a:latin typeface="Book Antiqua" panose="02040602050305030304" pitchFamily="18" charset="0"/>
              </a:rPr>
              <a:t>Tratnyek</a:t>
            </a:r>
            <a:r>
              <a:rPr lang="hu-HU" sz="2800" dirty="0">
                <a:latin typeface="Book Antiqua" panose="02040602050305030304" pitchFamily="18" charset="0"/>
              </a:rPr>
              <a:t> Adél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37309" y="3118980"/>
            <a:ext cx="5098474" cy="131545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hu-HU" sz="2000" dirty="0">
                <a:latin typeface="Book Antiqua" panose="02040602050305030304" pitchFamily="18" charset="0"/>
              </a:rPr>
              <a:t>Magyar Agrár- és Élettudományi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hu-HU" sz="2000" dirty="0">
                <a:latin typeface="Book Antiqua" panose="02040602050305030304" pitchFamily="18" charset="0"/>
              </a:rPr>
              <a:t>Egyetem Kaposvári Campus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hu-HU" sz="2000" dirty="0">
                <a:latin typeface="Book Antiqua" panose="02040602050305030304" pitchFamily="18" charset="0"/>
              </a:rPr>
              <a:t>Neveléstudományi Intézet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282466" y="5615491"/>
            <a:ext cx="4658061" cy="753035"/>
          </a:xfrm>
        </p:spPr>
        <p:txBody>
          <a:bodyPr>
            <a:normAutofit/>
          </a:bodyPr>
          <a:lstStyle/>
          <a:p>
            <a:pPr algn="ctr"/>
            <a:r>
              <a:rPr lang="hu-HU" sz="3200" b="0" dirty="0">
                <a:latin typeface="Book Antiqua" panose="02040602050305030304" pitchFamily="18" charset="0"/>
              </a:rPr>
              <a:t>Vajon hol jár?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37308" y="4434433"/>
            <a:ext cx="5098475" cy="1755230"/>
          </a:xfrm>
        </p:spPr>
        <p:txBody>
          <a:bodyPr/>
          <a:lstStyle/>
          <a:p>
            <a:pPr marL="0" indent="0">
              <a:buNone/>
            </a:pPr>
            <a:endParaRPr lang="hu-HU" sz="1800" dirty="0">
              <a:latin typeface="Book Antiqua" panose="02040602050305030304" pitchFamily="18" charset="0"/>
            </a:endParaRPr>
          </a:p>
          <a:p>
            <a:pPr marL="0" indent="0">
              <a:buNone/>
            </a:pPr>
            <a:r>
              <a:rPr lang="hu-HU" sz="1800" dirty="0">
                <a:latin typeface="Book Antiqua" panose="02040602050305030304" pitchFamily="18" charset="0"/>
              </a:rPr>
              <a:t>Felkészítő oktató</a:t>
            </a:r>
          </a:p>
          <a:p>
            <a:pPr marL="0" indent="0">
              <a:buNone/>
            </a:pPr>
            <a:r>
              <a:rPr lang="hu-HU" sz="2400" b="1" dirty="0">
                <a:latin typeface="Book Antiqua" panose="02040602050305030304" pitchFamily="18" charset="0"/>
              </a:rPr>
              <a:t>Farkas Beáta</a:t>
            </a:r>
          </a:p>
        </p:txBody>
      </p:sp>
      <p:pic>
        <p:nvPicPr>
          <p:cNvPr id="8" name="Kép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5943" y="882128"/>
            <a:ext cx="6451897" cy="460818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Placeholder 5">
            <a:extLst>
              <a:ext uri="{FF2B5EF4-FFF2-40B4-BE49-F238E27FC236}">
                <a16:creationId xmlns:a16="http://schemas.microsoft.com/office/drawing/2014/main" xmlns="" id="{BB31807C-3EA1-79DC-1CB2-A1984A98AF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1" r="2311"/>
          <a:stretch>
            <a:fillRect/>
          </a:stretch>
        </p:blipFill>
        <p:spPr>
          <a:xfrm>
            <a:off x="5541891" y="1206220"/>
            <a:ext cx="5760000" cy="39600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89675861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7308" y="277091"/>
            <a:ext cx="4184073" cy="1717964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hu-HU" sz="4000" b="1" dirty="0">
                <a:solidFill>
                  <a:srgbClr val="B48900"/>
                </a:solidFill>
                <a:latin typeface="Book Antiqua" panose="02040602050305030304" pitchFamily="18" charset="0"/>
              </a:rPr>
              <a:t>ARANY FOKOZAT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37308" y="2161310"/>
            <a:ext cx="5360267" cy="665018"/>
          </a:xfrm>
        </p:spPr>
        <p:txBody>
          <a:bodyPr>
            <a:normAutofit/>
          </a:bodyPr>
          <a:lstStyle/>
          <a:p>
            <a:r>
              <a:rPr lang="hu-HU" sz="2800" dirty="0">
                <a:latin typeface="Book Antiqua" panose="02040602050305030304" pitchFamily="18" charset="0"/>
              </a:rPr>
              <a:t>Varga Viktória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37309" y="3076687"/>
            <a:ext cx="5098474" cy="110738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hu-HU" sz="2000" dirty="0">
                <a:latin typeface="Book Antiqua" panose="02040602050305030304" pitchFamily="18" charset="0"/>
              </a:rPr>
              <a:t>Apor Vilmos Katolikus Főiskola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282466" y="5615491"/>
            <a:ext cx="4658061" cy="753035"/>
          </a:xfrm>
        </p:spPr>
        <p:txBody>
          <a:bodyPr>
            <a:normAutofit/>
          </a:bodyPr>
          <a:lstStyle/>
          <a:p>
            <a:pPr algn="ctr"/>
            <a:r>
              <a:rPr lang="hu-HU" sz="3200" b="0" dirty="0">
                <a:latin typeface="Book Antiqua" panose="02040602050305030304" pitchFamily="18" charset="0"/>
              </a:rPr>
              <a:t>Arany és kék szavakkal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37308" y="4434433"/>
            <a:ext cx="5098475" cy="1755230"/>
          </a:xfrm>
        </p:spPr>
        <p:txBody>
          <a:bodyPr/>
          <a:lstStyle/>
          <a:p>
            <a:pPr marL="0" lvl="0" indent="0">
              <a:buNone/>
            </a:pPr>
            <a:r>
              <a:rPr lang="hu-HU" sz="1800" dirty="0">
                <a:solidFill>
                  <a:prstClr val="black"/>
                </a:solidFill>
                <a:latin typeface="Book Antiqua" panose="02040602050305030304" pitchFamily="18" charset="0"/>
              </a:rPr>
              <a:t>Felkészítő oktató</a:t>
            </a:r>
          </a:p>
          <a:p>
            <a:pPr marL="0" lvl="0" indent="0">
              <a:buNone/>
            </a:pPr>
            <a:r>
              <a:rPr lang="hu-HU" sz="2400" b="1" dirty="0" err="1">
                <a:solidFill>
                  <a:prstClr val="black"/>
                </a:solidFill>
                <a:latin typeface="Book Antiqua" panose="02040602050305030304" pitchFamily="18" charset="0"/>
              </a:rPr>
              <a:t>Wiedermann</a:t>
            </a:r>
            <a:r>
              <a:rPr lang="hu-HU" sz="2400" b="1" dirty="0">
                <a:solidFill>
                  <a:prstClr val="black"/>
                </a:solidFill>
                <a:latin typeface="Book Antiqua" panose="02040602050305030304" pitchFamily="18" charset="0"/>
              </a:rPr>
              <a:t> Katalin</a:t>
            </a:r>
          </a:p>
          <a:p>
            <a:pPr marL="0" indent="0">
              <a:buNone/>
            </a:pPr>
            <a:endParaRPr lang="hu-HU" sz="2400" b="1" dirty="0">
              <a:latin typeface="Book Antiqua" panose="02040602050305030304" pitchFamily="18" charset="0"/>
            </a:endParaRPr>
          </a:p>
        </p:txBody>
      </p:sp>
      <p:pic>
        <p:nvPicPr>
          <p:cNvPr id="9" name="Kép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3946" y="296620"/>
            <a:ext cx="4255097" cy="53188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Placeholder 5">
            <a:extLst>
              <a:ext uri="{FF2B5EF4-FFF2-40B4-BE49-F238E27FC236}">
                <a16:creationId xmlns:a16="http://schemas.microsoft.com/office/drawing/2014/main" xmlns="" id="{59F8E69C-4EF2-1231-CA7B-92F8B3DF8B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" r="97"/>
          <a:stretch>
            <a:fillRect/>
          </a:stretch>
        </p:blipFill>
        <p:spPr>
          <a:xfrm>
            <a:off x="6811494" y="526055"/>
            <a:ext cx="3600000" cy="48600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113575961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7308" y="277091"/>
            <a:ext cx="4184073" cy="1717964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hu-HU" sz="4000" b="1" dirty="0">
                <a:solidFill>
                  <a:srgbClr val="B48900"/>
                </a:solidFill>
                <a:latin typeface="Book Antiqua" panose="02040602050305030304" pitchFamily="18" charset="0"/>
              </a:rPr>
              <a:t>ARANY FOKOZAT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37308" y="2161310"/>
            <a:ext cx="5360267" cy="665018"/>
          </a:xfrm>
        </p:spPr>
        <p:txBody>
          <a:bodyPr>
            <a:normAutofit/>
          </a:bodyPr>
          <a:lstStyle/>
          <a:p>
            <a:r>
              <a:rPr lang="hu-HU" sz="2800" dirty="0">
                <a:latin typeface="Book Antiqua" panose="02040602050305030304" pitchFamily="18" charset="0"/>
              </a:rPr>
              <a:t>Zarándi Dóra Olga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37309" y="3076687"/>
            <a:ext cx="5098474" cy="110738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hu-HU" sz="2000" dirty="0">
                <a:latin typeface="Book Antiqua" panose="02040602050305030304" pitchFamily="18" charset="0"/>
              </a:rPr>
              <a:t>Károli Gáspár Református Egyetem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hu-HU" sz="2000" dirty="0">
                <a:latin typeface="Book Antiqua" panose="02040602050305030304" pitchFamily="18" charset="0"/>
              </a:rPr>
              <a:t>Pedagógiai Kar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282466" y="5615491"/>
            <a:ext cx="4658061" cy="753035"/>
          </a:xfrm>
        </p:spPr>
        <p:txBody>
          <a:bodyPr>
            <a:normAutofit/>
          </a:bodyPr>
          <a:lstStyle/>
          <a:p>
            <a:pPr algn="ctr"/>
            <a:r>
              <a:rPr lang="hu-HU" sz="3200" b="0" dirty="0">
                <a:latin typeface="Book Antiqua" panose="02040602050305030304" pitchFamily="18" charset="0"/>
              </a:rPr>
              <a:t>Ősz a sétatéren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37308" y="4434433"/>
            <a:ext cx="5098475" cy="1755230"/>
          </a:xfrm>
        </p:spPr>
        <p:txBody>
          <a:bodyPr/>
          <a:lstStyle/>
          <a:p>
            <a:pPr marL="0" lvl="0" indent="0">
              <a:buNone/>
            </a:pPr>
            <a:r>
              <a:rPr lang="hu-HU" sz="1800" dirty="0">
                <a:solidFill>
                  <a:prstClr val="black"/>
                </a:solidFill>
                <a:latin typeface="Book Antiqua" panose="02040602050305030304" pitchFamily="18" charset="0"/>
              </a:rPr>
              <a:t>Felkészítő oktató</a:t>
            </a:r>
          </a:p>
          <a:p>
            <a:pPr marL="0" lvl="0" indent="0">
              <a:buNone/>
            </a:pPr>
            <a:r>
              <a:rPr lang="hu-HU" sz="2400" b="1" dirty="0">
                <a:solidFill>
                  <a:prstClr val="black"/>
                </a:solidFill>
                <a:latin typeface="Book Antiqua" panose="02040602050305030304" pitchFamily="18" charset="0"/>
              </a:rPr>
              <a:t>Somodi Ildikó</a:t>
            </a:r>
          </a:p>
          <a:p>
            <a:pPr marL="0" indent="0">
              <a:buNone/>
            </a:pPr>
            <a:endParaRPr lang="hu-HU" sz="2400" b="1" dirty="0">
              <a:latin typeface="Book Antiqua" panose="02040602050305030304" pitchFamily="18" charset="0"/>
            </a:endParaRPr>
          </a:p>
        </p:txBody>
      </p:sp>
      <p:pic>
        <p:nvPicPr>
          <p:cNvPr id="9" name="Kép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3946" y="296620"/>
            <a:ext cx="4255097" cy="53188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Placeholder 3">
            <a:extLst>
              <a:ext uri="{FF2B5EF4-FFF2-40B4-BE49-F238E27FC236}">
                <a16:creationId xmlns:a16="http://schemas.microsoft.com/office/drawing/2014/main" xmlns="" id="{79E24569-E685-D9E6-1DD8-0F65FB4784A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3" r="3633"/>
          <a:stretch>
            <a:fillRect/>
          </a:stretch>
        </p:blipFill>
        <p:spPr>
          <a:xfrm>
            <a:off x="6811494" y="526055"/>
            <a:ext cx="3600000" cy="48600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19619738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557</TotalTime>
  <Words>924</Words>
  <Application>Microsoft Office PowerPoint</Application>
  <PresentationFormat>Szélesvásznú</PresentationFormat>
  <Paragraphs>377</Paragraphs>
  <Slides>56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56</vt:i4>
      </vt:variant>
    </vt:vector>
  </HeadingPairs>
  <TitlesOfParts>
    <vt:vector size="62" baseType="lpstr">
      <vt:lpstr>Arial</vt:lpstr>
      <vt:lpstr>Book Antiqua</vt:lpstr>
      <vt:lpstr>Calibri</vt:lpstr>
      <vt:lpstr>Calibri Light</vt:lpstr>
      <vt:lpstr>Gill Sans MT</vt:lpstr>
      <vt:lpstr>Office-téma</vt:lpstr>
      <vt:lpstr>Kárpátok  alatt</vt:lpstr>
      <vt:lpstr>BRONZ FOKOZAT</vt:lpstr>
      <vt:lpstr>BRONZ FOKOZAT</vt:lpstr>
      <vt:lpstr>BRONZ FOKOZAT</vt:lpstr>
      <vt:lpstr>BRONZ FOKOZAT</vt:lpstr>
      <vt:lpstr>BRONZ FOKOZAT</vt:lpstr>
      <vt:lpstr>BRONZ FOKOZAT</vt:lpstr>
      <vt:lpstr>BRONZ FOKOZAT</vt:lpstr>
      <vt:lpstr>BRONZ FOKOZAT</vt:lpstr>
      <vt:lpstr>BRONZ FOKOZAT</vt:lpstr>
      <vt:lpstr>BRONZ FOKOZAT</vt:lpstr>
      <vt:lpstr>BRONZ FOKOZAT</vt:lpstr>
      <vt:lpstr>BRONZ FOKOZAT</vt:lpstr>
      <vt:lpstr>BRONZ FOKOZAT</vt:lpstr>
      <vt:lpstr>BRONZ FOKOZAT</vt:lpstr>
      <vt:lpstr>BRONZ FOKOZAT</vt:lpstr>
      <vt:lpstr>BRONZ FOKOZAT</vt:lpstr>
      <vt:lpstr>BRONZ FOKOZAT</vt:lpstr>
      <vt:lpstr>BRONZ FOKOZAT</vt:lpstr>
      <vt:lpstr>BRONZ FOKOZAT</vt:lpstr>
      <vt:lpstr>BRONZ FOKOZAT</vt:lpstr>
      <vt:lpstr>BRONZ FOKOZAT</vt:lpstr>
      <vt:lpstr>BRONZ FOKOZAT</vt:lpstr>
      <vt:lpstr>BRONZ FOKOZAT</vt:lpstr>
      <vt:lpstr>BRONZ FOKOZAT</vt:lpstr>
      <vt:lpstr>EZÜST FOKOZAT</vt:lpstr>
      <vt:lpstr>EZÜST FOKOZAT</vt:lpstr>
      <vt:lpstr>EZÜST FOKOZAT</vt:lpstr>
      <vt:lpstr>EZÜST FOKOZAT</vt:lpstr>
      <vt:lpstr>EZÜST FOKOZAT</vt:lpstr>
      <vt:lpstr>EZÜST FOKOZAT</vt:lpstr>
      <vt:lpstr>EZÜST FOKOZAT</vt:lpstr>
      <vt:lpstr>EZÜST FOKOZAT</vt:lpstr>
      <vt:lpstr>EZÜST FOKOZAT</vt:lpstr>
      <vt:lpstr>EZÜST FOKOZAT</vt:lpstr>
      <vt:lpstr>EZÜST FOKOZAT</vt:lpstr>
      <vt:lpstr>EZÜST FOKOZAT</vt:lpstr>
      <vt:lpstr>EZÜST FOKOZAT</vt:lpstr>
      <vt:lpstr>EZÜST FOKOZAT</vt:lpstr>
      <vt:lpstr>EZÜST FOKOZAT</vt:lpstr>
      <vt:lpstr>ARANY FOKOZAT</vt:lpstr>
      <vt:lpstr>ARANY FOKOZAT</vt:lpstr>
      <vt:lpstr>ARANY FOKOZAT</vt:lpstr>
      <vt:lpstr>ARANY FOKOZAT</vt:lpstr>
      <vt:lpstr>ARANY FOKOZAT</vt:lpstr>
      <vt:lpstr>ARANY FOKOZAT</vt:lpstr>
      <vt:lpstr>ARANY FOKOZAT</vt:lpstr>
      <vt:lpstr>ARANY FOKOZAT</vt:lpstr>
      <vt:lpstr>ARANY FOKOZAT</vt:lpstr>
      <vt:lpstr>ARANY FOKOZAT</vt:lpstr>
      <vt:lpstr>ARANY FOKOZAT</vt:lpstr>
      <vt:lpstr>ARANY FOKOZAT</vt:lpstr>
      <vt:lpstr>ARANY FOKOZAT</vt:lpstr>
      <vt:lpstr>ARANY FOKOZAT</vt:lpstr>
      <vt:lpstr>ARANY FOKOZAT</vt:lpstr>
      <vt:lpstr>ARANY FOKOZAT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Kárpátok  alatt</dc:title>
  <dc:creator>Dóra</dc:creator>
  <cp:lastModifiedBy>Dóra</cp:lastModifiedBy>
  <cp:revision>65</cp:revision>
  <dcterms:created xsi:type="dcterms:W3CDTF">2026-05-31T21:10:32Z</dcterms:created>
  <dcterms:modified xsi:type="dcterms:W3CDTF">2026-06-02T07:55:37Z</dcterms:modified>
</cp:coreProperties>
</file>