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67" r:id="rId5"/>
    <p:sldId id="266" r:id="rId6"/>
    <p:sldId id="268" r:id="rId7"/>
    <p:sldId id="269" r:id="rId8"/>
    <p:sldId id="270" r:id="rId9"/>
    <p:sldId id="271" r:id="rId10"/>
    <p:sldId id="259" r:id="rId11"/>
  </p:sldIdLst>
  <p:sldSz cx="5765800" cy="3238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2" d="100"/>
          <a:sy n="202" d="100"/>
        </p:scale>
        <p:origin x="18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466896-DE06-455B-B771-D723B4DB2C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76638C-13CA-48DB-9D13-1F11E19BE738}">
      <dgm:prSet/>
      <dgm:spPr/>
      <dgm:t>
        <a:bodyPr/>
        <a:lstStyle/>
        <a:p>
          <a:r>
            <a:rPr lang="hu-HU" b="1" dirty="0"/>
            <a:t>A szakdolgozat/záródolgozat leadásához szükséges dokumentumok:</a:t>
          </a:r>
          <a:endParaRPr lang="en-US" dirty="0"/>
        </a:p>
      </dgm:t>
    </dgm:pt>
    <dgm:pt modelId="{B7A5D395-95BE-4C65-8717-7ACB4659C016}" type="parTrans" cxnId="{D495F23B-CE1D-46F7-B761-EDD27115B99A}">
      <dgm:prSet/>
      <dgm:spPr/>
      <dgm:t>
        <a:bodyPr/>
        <a:lstStyle/>
        <a:p>
          <a:endParaRPr lang="en-US"/>
        </a:p>
      </dgm:t>
    </dgm:pt>
    <dgm:pt modelId="{0C5DFA8A-B126-4219-B31F-8C88F7CBEFD6}" type="sibTrans" cxnId="{D495F23B-CE1D-46F7-B761-EDD27115B99A}">
      <dgm:prSet/>
      <dgm:spPr/>
      <dgm:t>
        <a:bodyPr/>
        <a:lstStyle/>
        <a:p>
          <a:endParaRPr lang="en-US"/>
        </a:p>
      </dgm:t>
    </dgm:pt>
    <dgm:pt modelId="{D661DEE9-CC42-444B-ADD4-C255F7B297BD}">
      <dgm:prSet custT="1"/>
      <dgm:spPr/>
      <dgm:t>
        <a:bodyPr/>
        <a:lstStyle/>
        <a:p>
          <a:r>
            <a:rPr lang="hu-HU" sz="1050" b="1" u="sng" dirty="0"/>
            <a:t>Kötelező:</a:t>
          </a:r>
          <a:endParaRPr lang="en-US" sz="1050" dirty="0"/>
        </a:p>
      </dgm:t>
    </dgm:pt>
    <dgm:pt modelId="{1D56650D-D802-4387-AF5C-463C9C955B76}" type="parTrans" cxnId="{946708FC-1552-4143-8C90-D569B7741154}">
      <dgm:prSet/>
      <dgm:spPr/>
      <dgm:t>
        <a:bodyPr/>
        <a:lstStyle/>
        <a:p>
          <a:endParaRPr lang="en-US"/>
        </a:p>
      </dgm:t>
    </dgm:pt>
    <dgm:pt modelId="{8D5FB300-F892-4E0D-A5EE-72C642F18DF7}" type="sibTrans" cxnId="{946708FC-1552-4143-8C90-D569B7741154}">
      <dgm:prSet/>
      <dgm:spPr/>
      <dgm:t>
        <a:bodyPr/>
        <a:lstStyle/>
        <a:p>
          <a:endParaRPr lang="en-US"/>
        </a:p>
      </dgm:t>
    </dgm:pt>
    <dgm:pt modelId="{C43381A9-FF4E-4C91-A683-24120250C156}">
      <dgm:prSet/>
      <dgm:spPr/>
      <dgm:t>
        <a:bodyPr/>
        <a:lstStyle/>
        <a:p>
          <a:r>
            <a:rPr lang="hu-HU" b="1" dirty="0"/>
            <a:t>„Szakdolgozat” típusba a </a:t>
          </a:r>
          <a:r>
            <a:rPr lang="hu-HU" dirty="0"/>
            <a:t>szakdolgozatot, záródolgozatot kell felölteni - az elektronikus fájlnév tartalmazza a szakdolgozat készítőjének NEPTUN kódját, nevét, a szakdolgozat címét és a benyújtás évét (</a:t>
          </a:r>
          <a:r>
            <a:rPr lang="hu-HU" b="1" dirty="0"/>
            <a:t>kizárólag pdf fájltípus </a:t>
          </a:r>
          <a:r>
            <a:rPr lang="hu-HU" dirty="0"/>
            <a:t>tölthető fel, </a:t>
          </a:r>
          <a:r>
            <a:rPr lang="hu-HU" dirty="0" err="1"/>
            <a:t>max</a:t>
          </a:r>
          <a:r>
            <a:rPr lang="hu-HU" dirty="0"/>
            <a:t>. méret </a:t>
          </a:r>
          <a:r>
            <a:rPr lang="hu-HU" b="1" dirty="0"/>
            <a:t>5 MB</a:t>
          </a:r>
          <a:r>
            <a:rPr lang="hu-HU" dirty="0"/>
            <a:t>)</a:t>
          </a:r>
          <a:endParaRPr lang="en-US" dirty="0"/>
        </a:p>
      </dgm:t>
    </dgm:pt>
    <dgm:pt modelId="{7F636747-7220-40D6-A8C6-CD9B96FBFE2B}" type="parTrans" cxnId="{3189C824-12C7-4D82-8D35-475D19C100C0}">
      <dgm:prSet/>
      <dgm:spPr/>
      <dgm:t>
        <a:bodyPr/>
        <a:lstStyle/>
        <a:p>
          <a:endParaRPr lang="en-US"/>
        </a:p>
      </dgm:t>
    </dgm:pt>
    <dgm:pt modelId="{5E66BAE6-4411-48AE-8750-377B4552873F}" type="sibTrans" cxnId="{3189C824-12C7-4D82-8D35-475D19C100C0}">
      <dgm:prSet/>
      <dgm:spPr/>
      <dgm:t>
        <a:bodyPr/>
        <a:lstStyle/>
        <a:p>
          <a:endParaRPr lang="en-US"/>
        </a:p>
      </dgm:t>
    </dgm:pt>
    <dgm:pt modelId="{A1E0E4D5-5A51-487B-8F87-7D781B180B26}">
      <dgm:prSet/>
      <dgm:spPr/>
      <dgm:t>
        <a:bodyPr/>
        <a:lstStyle/>
        <a:p>
          <a:r>
            <a:rPr lang="hu-HU" b="1" dirty="0"/>
            <a:t>„Szakdolgozat kivonat1” típusba a szakdolgozatot/záródolgozatot kell Word formátumban feltölteni </a:t>
          </a:r>
          <a:r>
            <a:rPr lang="hu-HU" dirty="0"/>
            <a:t>(</a:t>
          </a:r>
          <a:r>
            <a:rPr lang="hu-HU" dirty="0" err="1"/>
            <a:t>fáljnév</a:t>
          </a:r>
          <a:r>
            <a:rPr lang="hu-HU" dirty="0"/>
            <a:t> az előzőek szerint kerüljön megadásra, </a:t>
          </a:r>
          <a:r>
            <a:rPr lang="hu-HU" b="1" dirty="0"/>
            <a:t>kizárólag </a:t>
          </a:r>
          <a:r>
            <a:rPr lang="hu-HU" b="1" dirty="0" err="1"/>
            <a:t>docx</a:t>
          </a:r>
          <a:r>
            <a:rPr lang="hu-HU" b="1" dirty="0"/>
            <a:t> fájltípus </a:t>
          </a:r>
          <a:r>
            <a:rPr lang="hu-HU" dirty="0"/>
            <a:t>tölthető fel, </a:t>
          </a:r>
          <a:r>
            <a:rPr lang="hu-HU" dirty="0" err="1"/>
            <a:t>max</a:t>
          </a:r>
          <a:r>
            <a:rPr lang="hu-HU" dirty="0"/>
            <a:t>. méret </a:t>
          </a:r>
          <a:r>
            <a:rPr lang="hu-HU" b="1" dirty="0"/>
            <a:t>5 MB</a:t>
          </a:r>
          <a:r>
            <a:rPr lang="hu-HU" dirty="0"/>
            <a:t>)</a:t>
          </a:r>
          <a:endParaRPr lang="en-US" dirty="0"/>
        </a:p>
      </dgm:t>
    </dgm:pt>
    <dgm:pt modelId="{4AA156D4-BB19-4906-AA2A-F57CBDA86287}" type="parTrans" cxnId="{73AABAF6-A349-49DF-9B5A-F00FB1D51AF0}">
      <dgm:prSet/>
      <dgm:spPr/>
      <dgm:t>
        <a:bodyPr/>
        <a:lstStyle/>
        <a:p>
          <a:endParaRPr lang="en-US"/>
        </a:p>
      </dgm:t>
    </dgm:pt>
    <dgm:pt modelId="{5A1379FE-AB32-4D3D-81AB-866B0E1090B8}" type="sibTrans" cxnId="{73AABAF6-A349-49DF-9B5A-F00FB1D51AF0}">
      <dgm:prSet/>
      <dgm:spPr/>
      <dgm:t>
        <a:bodyPr/>
        <a:lstStyle/>
        <a:p>
          <a:endParaRPr lang="en-US"/>
        </a:p>
      </dgm:t>
    </dgm:pt>
    <dgm:pt modelId="{92AA4510-FD3A-4EA6-8340-34F9BDE24B68}">
      <dgm:prSet/>
      <dgm:spPr/>
      <dgm:t>
        <a:bodyPr/>
        <a:lstStyle/>
        <a:p>
          <a:r>
            <a:rPr lang="hu-HU" b="1" dirty="0"/>
            <a:t>„Plágium-nyilatkozat” típusba </a:t>
          </a:r>
          <a:r>
            <a:rPr lang="hu-HU" dirty="0"/>
            <a:t>a szakdolgozat plágium- és nyilvánosságra hozatalára vonatkozó együttes nyilatkozatként a leadott elektronikus kérelemből generált pdf-</a:t>
          </a:r>
          <a:r>
            <a:rPr lang="hu-HU" dirty="0" err="1"/>
            <a:t>et</a:t>
          </a:r>
          <a:r>
            <a:rPr lang="hu-HU" dirty="0"/>
            <a:t> kell  feltölteni – (</a:t>
          </a:r>
          <a:r>
            <a:rPr lang="hu-HU" b="1" dirty="0"/>
            <a:t>kizárólag pdf fájltípus </a:t>
          </a:r>
          <a:r>
            <a:rPr lang="hu-HU" dirty="0"/>
            <a:t>tölthető fel, </a:t>
          </a:r>
          <a:r>
            <a:rPr lang="hu-HU" dirty="0" err="1"/>
            <a:t>max</a:t>
          </a:r>
          <a:r>
            <a:rPr lang="hu-HU" dirty="0"/>
            <a:t>. </a:t>
          </a:r>
          <a:r>
            <a:rPr lang="hu-HU" b="1" dirty="0"/>
            <a:t>500 KB</a:t>
          </a:r>
          <a:r>
            <a:rPr lang="hu-HU" dirty="0"/>
            <a:t>)</a:t>
          </a:r>
          <a:endParaRPr lang="en-US" dirty="0"/>
        </a:p>
      </dgm:t>
    </dgm:pt>
    <dgm:pt modelId="{22184CFD-9F72-46C0-8C87-4D7B114125DC}" type="parTrans" cxnId="{2B2FCBE3-09A5-4212-898A-E6AD3E989B68}">
      <dgm:prSet/>
      <dgm:spPr/>
      <dgm:t>
        <a:bodyPr/>
        <a:lstStyle/>
        <a:p>
          <a:endParaRPr lang="en-US"/>
        </a:p>
      </dgm:t>
    </dgm:pt>
    <dgm:pt modelId="{240ED7E5-9615-46EF-9DC2-A7555E0EBF38}" type="sibTrans" cxnId="{2B2FCBE3-09A5-4212-898A-E6AD3E989B68}">
      <dgm:prSet/>
      <dgm:spPr/>
      <dgm:t>
        <a:bodyPr/>
        <a:lstStyle/>
        <a:p>
          <a:endParaRPr lang="en-US"/>
        </a:p>
      </dgm:t>
    </dgm:pt>
    <dgm:pt modelId="{26BB39C4-85FE-4297-9AAE-0E24897E4FBA}">
      <dgm:prSet/>
      <dgm:spPr/>
      <dgm:t>
        <a:bodyPr/>
        <a:lstStyle/>
        <a:p>
          <a:r>
            <a:rPr lang="hu-HU" b="1" u="sng"/>
            <a:t>Szükség szerint választható:</a:t>
          </a:r>
          <a:endParaRPr lang="en-US"/>
        </a:p>
      </dgm:t>
    </dgm:pt>
    <dgm:pt modelId="{C40432E0-DE86-446A-B29E-08A62C07EBB6}" type="parTrans" cxnId="{2BACB135-65D4-455F-A784-3C50A5420836}">
      <dgm:prSet/>
      <dgm:spPr/>
      <dgm:t>
        <a:bodyPr/>
        <a:lstStyle/>
        <a:p>
          <a:endParaRPr lang="en-US"/>
        </a:p>
      </dgm:t>
    </dgm:pt>
    <dgm:pt modelId="{C1427B50-6F4E-43A1-BFB0-0DF2497BFADE}" type="sibTrans" cxnId="{2BACB135-65D4-455F-A784-3C50A5420836}">
      <dgm:prSet/>
      <dgm:spPr/>
      <dgm:t>
        <a:bodyPr/>
        <a:lstStyle/>
        <a:p>
          <a:endParaRPr lang="en-US"/>
        </a:p>
      </dgm:t>
    </dgm:pt>
    <dgm:pt modelId="{A273A283-FF9C-4223-838A-B0070602AD4D}">
      <dgm:prSet/>
      <dgm:spPr/>
      <dgm:t>
        <a:bodyPr/>
        <a:lstStyle/>
        <a:p>
          <a:r>
            <a:rPr lang="hu-HU" b="1"/>
            <a:t>„Szakdolgozat melléklet” típusba  </a:t>
          </a:r>
          <a:r>
            <a:rPr lang="hu-HU"/>
            <a:t>(ha van) (pdf, docx , jpeg, jpg, png fájltípusok egyike tölthető fel, max. méret </a:t>
          </a:r>
          <a:r>
            <a:rPr lang="hu-HU" b="1"/>
            <a:t>10 MB</a:t>
          </a:r>
          <a:r>
            <a:rPr lang="hu-HU"/>
            <a:t>)</a:t>
          </a:r>
          <a:endParaRPr lang="en-US"/>
        </a:p>
      </dgm:t>
    </dgm:pt>
    <dgm:pt modelId="{2C459169-2D61-4F4A-96D2-716BAD5C1836}" type="parTrans" cxnId="{5B34E29F-EAC2-4983-9A87-7362416DE0CA}">
      <dgm:prSet/>
      <dgm:spPr/>
      <dgm:t>
        <a:bodyPr/>
        <a:lstStyle/>
        <a:p>
          <a:endParaRPr lang="en-US"/>
        </a:p>
      </dgm:t>
    </dgm:pt>
    <dgm:pt modelId="{E409E61E-0C26-4C0A-B38A-68430E0F0D4B}" type="sibTrans" cxnId="{5B34E29F-EAC2-4983-9A87-7362416DE0CA}">
      <dgm:prSet/>
      <dgm:spPr/>
      <dgm:t>
        <a:bodyPr/>
        <a:lstStyle/>
        <a:p>
          <a:endParaRPr lang="en-US"/>
        </a:p>
      </dgm:t>
    </dgm:pt>
    <dgm:pt modelId="{7E8B00EF-CE59-4AE5-9C28-35A9B2E73C9B}" type="pres">
      <dgm:prSet presAssocID="{DD466896-DE06-455B-B771-D723B4DB2C16}" presName="linear" presStyleCnt="0">
        <dgm:presLayoutVars>
          <dgm:animLvl val="lvl"/>
          <dgm:resizeHandles val="exact"/>
        </dgm:presLayoutVars>
      </dgm:prSet>
      <dgm:spPr/>
    </dgm:pt>
    <dgm:pt modelId="{6E591F9D-F73D-448D-A083-D51487AD4974}" type="pres">
      <dgm:prSet presAssocID="{6476638C-13CA-48DB-9D13-1F11E19BE738}" presName="parentText" presStyleLbl="node1" presStyleIdx="0" presStyleCnt="3" custLinFactY="-35957" custLinFactNeighborX="-3331" custLinFactNeighborY="-100000">
        <dgm:presLayoutVars>
          <dgm:chMax val="0"/>
          <dgm:bulletEnabled val="1"/>
        </dgm:presLayoutVars>
      </dgm:prSet>
      <dgm:spPr/>
    </dgm:pt>
    <dgm:pt modelId="{10FF6595-7098-4E0E-A81A-A057D6BD543C}" type="pres">
      <dgm:prSet presAssocID="{0C5DFA8A-B126-4219-B31F-8C88F7CBEFD6}" presName="spacer" presStyleCnt="0"/>
      <dgm:spPr/>
    </dgm:pt>
    <dgm:pt modelId="{CDA4F0BF-7729-47D4-A59F-EC978AEDD229}" type="pres">
      <dgm:prSet presAssocID="{D661DEE9-CC42-444B-ADD4-C255F7B297BD}" presName="parentText" presStyleLbl="node1" presStyleIdx="1" presStyleCnt="3" custLinFactNeighborX="-230" custLinFactNeighborY="-3940">
        <dgm:presLayoutVars>
          <dgm:chMax val="0"/>
          <dgm:bulletEnabled val="1"/>
        </dgm:presLayoutVars>
      </dgm:prSet>
      <dgm:spPr/>
    </dgm:pt>
    <dgm:pt modelId="{3239E79F-A6FD-45C7-A0EC-DD2427CE3987}" type="pres">
      <dgm:prSet presAssocID="{D661DEE9-CC42-444B-ADD4-C255F7B297BD}" presName="childText" presStyleLbl="revTx" presStyleIdx="0" presStyleCnt="2" custLinFactNeighborY="-14136">
        <dgm:presLayoutVars>
          <dgm:bulletEnabled val="1"/>
        </dgm:presLayoutVars>
      </dgm:prSet>
      <dgm:spPr/>
    </dgm:pt>
    <dgm:pt modelId="{393BBF26-8620-475C-AE49-2C83FDF30333}" type="pres">
      <dgm:prSet presAssocID="{26BB39C4-85FE-4297-9AAE-0E24897E4FBA}" presName="parentText" presStyleLbl="node1" presStyleIdx="2" presStyleCnt="3" custLinFactNeighborX="-211" custLinFactNeighborY="-21438">
        <dgm:presLayoutVars>
          <dgm:chMax val="0"/>
          <dgm:bulletEnabled val="1"/>
        </dgm:presLayoutVars>
      </dgm:prSet>
      <dgm:spPr/>
    </dgm:pt>
    <dgm:pt modelId="{898702AE-1267-410D-B119-5B988DF2C5D5}" type="pres">
      <dgm:prSet presAssocID="{26BB39C4-85FE-4297-9AAE-0E24897E4FB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189C824-12C7-4D82-8D35-475D19C100C0}" srcId="{D661DEE9-CC42-444B-ADD4-C255F7B297BD}" destId="{C43381A9-FF4E-4C91-A683-24120250C156}" srcOrd="0" destOrd="0" parTransId="{7F636747-7220-40D6-A8C6-CD9B96FBFE2B}" sibTransId="{5E66BAE6-4411-48AE-8750-377B4552873F}"/>
    <dgm:cxn modelId="{09F9C132-E51B-4131-958E-A8573BAD13E6}" type="presOf" srcId="{A1E0E4D5-5A51-487B-8F87-7D781B180B26}" destId="{3239E79F-A6FD-45C7-A0EC-DD2427CE3987}" srcOrd="0" destOrd="1" presId="urn:microsoft.com/office/officeart/2005/8/layout/vList2"/>
    <dgm:cxn modelId="{2BACB135-65D4-455F-A784-3C50A5420836}" srcId="{DD466896-DE06-455B-B771-D723B4DB2C16}" destId="{26BB39C4-85FE-4297-9AAE-0E24897E4FBA}" srcOrd="2" destOrd="0" parTransId="{C40432E0-DE86-446A-B29E-08A62C07EBB6}" sibTransId="{C1427B50-6F4E-43A1-BFB0-0DF2497BFADE}"/>
    <dgm:cxn modelId="{D495F23B-CE1D-46F7-B761-EDD27115B99A}" srcId="{DD466896-DE06-455B-B771-D723B4DB2C16}" destId="{6476638C-13CA-48DB-9D13-1F11E19BE738}" srcOrd="0" destOrd="0" parTransId="{B7A5D395-95BE-4C65-8717-7ACB4659C016}" sibTransId="{0C5DFA8A-B126-4219-B31F-8C88F7CBEFD6}"/>
    <dgm:cxn modelId="{3034E85B-3C41-4BA5-B51C-5B5C8567441E}" type="presOf" srcId="{6476638C-13CA-48DB-9D13-1F11E19BE738}" destId="{6E591F9D-F73D-448D-A083-D51487AD4974}" srcOrd="0" destOrd="0" presId="urn:microsoft.com/office/officeart/2005/8/layout/vList2"/>
    <dgm:cxn modelId="{94B9C164-92D6-455B-9317-0DC6BEA432C9}" type="presOf" srcId="{DD466896-DE06-455B-B771-D723B4DB2C16}" destId="{7E8B00EF-CE59-4AE5-9C28-35A9B2E73C9B}" srcOrd="0" destOrd="0" presId="urn:microsoft.com/office/officeart/2005/8/layout/vList2"/>
    <dgm:cxn modelId="{B7345A4D-6144-4071-84D1-654857BE5EF9}" type="presOf" srcId="{A273A283-FF9C-4223-838A-B0070602AD4D}" destId="{898702AE-1267-410D-B119-5B988DF2C5D5}" srcOrd="0" destOrd="0" presId="urn:microsoft.com/office/officeart/2005/8/layout/vList2"/>
    <dgm:cxn modelId="{2418148F-18B6-45F5-B432-972DEF798D6A}" type="presOf" srcId="{26BB39C4-85FE-4297-9AAE-0E24897E4FBA}" destId="{393BBF26-8620-475C-AE49-2C83FDF30333}" srcOrd="0" destOrd="0" presId="urn:microsoft.com/office/officeart/2005/8/layout/vList2"/>
    <dgm:cxn modelId="{5B34E29F-EAC2-4983-9A87-7362416DE0CA}" srcId="{26BB39C4-85FE-4297-9AAE-0E24897E4FBA}" destId="{A273A283-FF9C-4223-838A-B0070602AD4D}" srcOrd="0" destOrd="0" parTransId="{2C459169-2D61-4F4A-96D2-716BAD5C1836}" sibTransId="{E409E61E-0C26-4C0A-B38A-68430E0F0D4B}"/>
    <dgm:cxn modelId="{55DE95B0-AE0E-403A-BFC2-03CAAE87F0D9}" type="presOf" srcId="{D661DEE9-CC42-444B-ADD4-C255F7B297BD}" destId="{CDA4F0BF-7729-47D4-A59F-EC978AEDD229}" srcOrd="0" destOrd="0" presId="urn:microsoft.com/office/officeart/2005/8/layout/vList2"/>
    <dgm:cxn modelId="{B61E9BC2-441E-4164-BBE2-36876C33C7F4}" type="presOf" srcId="{C43381A9-FF4E-4C91-A683-24120250C156}" destId="{3239E79F-A6FD-45C7-A0EC-DD2427CE3987}" srcOrd="0" destOrd="0" presId="urn:microsoft.com/office/officeart/2005/8/layout/vList2"/>
    <dgm:cxn modelId="{F80B9ED6-F5B8-4BE8-A09F-19775201D157}" type="presOf" srcId="{92AA4510-FD3A-4EA6-8340-34F9BDE24B68}" destId="{3239E79F-A6FD-45C7-A0EC-DD2427CE3987}" srcOrd="0" destOrd="2" presId="urn:microsoft.com/office/officeart/2005/8/layout/vList2"/>
    <dgm:cxn modelId="{2B2FCBE3-09A5-4212-898A-E6AD3E989B68}" srcId="{D661DEE9-CC42-444B-ADD4-C255F7B297BD}" destId="{92AA4510-FD3A-4EA6-8340-34F9BDE24B68}" srcOrd="2" destOrd="0" parTransId="{22184CFD-9F72-46C0-8C87-4D7B114125DC}" sibTransId="{240ED7E5-9615-46EF-9DC2-A7555E0EBF38}"/>
    <dgm:cxn modelId="{73AABAF6-A349-49DF-9B5A-F00FB1D51AF0}" srcId="{D661DEE9-CC42-444B-ADD4-C255F7B297BD}" destId="{A1E0E4D5-5A51-487B-8F87-7D781B180B26}" srcOrd="1" destOrd="0" parTransId="{4AA156D4-BB19-4906-AA2A-F57CBDA86287}" sibTransId="{5A1379FE-AB32-4D3D-81AB-866B0E1090B8}"/>
    <dgm:cxn modelId="{946708FC-1552-4143-8C90-D569B7741154}" srcId="{DD466896-DE06-455B-B771-D723B4DB2C16}" destId="{D661DEE9-CC42-444B-ADD4-C255F7B297BD}" srcOrd="1" destOrd="0" parTransId="{1D56650D-D802-4387-AF5C-463C9C955B76}" sibTransId="{8D5FB300-F892-4E0D-A5EE-72C642F18DF7}"/>
    <dgm:cxn modelId="{B74B14A1-167E-40B8-A0B7-2E36BBF2B83D}" type="presParOf" srcId="{7E8B00EF-CE59-4AE5-9C28-35A9B2E73C9B}" destId="{6E591F9D-F73D-448D-A083-D51487AD4974}" srcOrd="0" destOrd="0" presId="urn:microsoft.com/office/officeart/2005/8/layout/vList2"/>
    <dgm:cxn modelId="{5B74EB47-B601-41F2-9AE1-3F147C581263}" type="presParOf" srcId="{7E8B00EF-CE59-4AE5-9C28-35A9B2E73C9B}" destId="{10FF6595-7098-4E0E-A81A-A057D6BD543C}" srcOrd="1" destOrd="0" presId="urn:microsoft.com/office/officeart/2005/8/layout/vList2"/>
    <dgm:cxn modelId="{441A7DC1-AA5E-4B21-B7C8-A4995D97290A}" type="presParOf" srcId="{7E8B00EF-CE59-4AE5-9C28-35A9B2E73C9B}" destId="{CDA4F0BF-7729-47D4-A59F-EC978AEDD229}" srcOrd="2" destOrd="0" presId="urn:microsoft.com/office/officeart/2005/8/layout/vList2"/>
    <dgm:cxn modelId="{C34BE63F-E336-4057-AA6A-BF7CBFF1D1C9}" type="presParOf" srcId="{7E8B00EF-CE59-4AE5-9C28-35A9B2E73C9B}" destId="{3239E79F-A6FD-45C7-A0EC-DD2427CE3987}" srcOrd="3" destOrd="0" presId="urn:microsoft.com/office/officeart/2005/8/layout/vList2"/>
    <dgm:cxn modelId="{08D68C09-F34F-4D39-9EA7-DC5D50B9DE58}" type="presParOf" srcId="{7E8B00EF-CE59-4AE5-9C28-35A9B2E73C9B}" destId="{393BBF26-8620-475C-AE49-2C83FDF30333}" srcOrd="4" destOrd="0" presId="urn:microsoft.com/office/officeart/2005/8/layout/vList2"/>
    <dgm:cxn modelId="{6C6ED5A9-C3B5-4AA9-BCD6-571625FEF50D}" type="presParOf" srcId="{7E8B00EF-CE59-4AE5-9C28-35A9B2E73C9B}" destId="{898702AE-1267-410D-B119-5B988DF2C5D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466896-DE06-455B-B771-D723B4DB2C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76638C-13CA-48DB-9D13-1F11E19BE738}">
      <dgm:prSet/>
      <dgm:spPr/>
      <dgm:t>
        <a:bodyPr/>
        <a:lstStyle/>
        <a:p>
          <a:r>
            <a:rPr lang="hu-HU" b="1" dirty="0"/>
            <a:t>A portfólió leadásához szükséges dokumentumok:</a:t>
          </a:r>
          <a:endParaRPr lang="en-US" dirty="0"/>
        </a:p>
      </dgm:t>
    </dgm:pt>
    <dgm:pt modelId="{B7A5D395-95BE-4C65-8717-7ACB4659C016}" type="parTrans" cxnId="{D495F23B-CE1D-46F7-B761-EDD27115B99A}">
      <dgm:prSet/>
      <dgm:spPr/>
      <dgm:t>
        <a:bodyPr/>
        <a:lstStyle/>
        <a:p>
          <a:endParaRPr lang="en-US"/>
        </a:p>
      </dgm:t>
    </dgm:pt>
    <dgm:pt modelId="{0C5DFA8A-B126-4219-B31F-8C88F7CBEFD6}" type="sibTrans" cxnId="{D495F23B-CE1D-46F7-B761-EDD27115B99A}">
      <dgm:prSet/>
      <dgm:spPr/>
      <dgm:t>
        <a:bodyPr/>
        <a:lstStyle/>
        <a:p>
          <a:endParaRPr lang="en-US"/>
        </a:p>
      </dgm:t>
    </dgm:pt>
    <dgm:pt modelId="{D661DEE9-CC42-444B-ADD4-C255F7B297BD}">
      <dgm:prSet custT="1"/>
      <dgm:spPr/>
      <dgm:t>
        <a:bodyPr/>
        <a:lstStyle/>
        <a:p>
          <a:r>
            <a:rPr lang="hu-HU" sz="1050" b="1" u="sng" dirty="0"/>
            <a:t>Kötelező:</a:t>
          </a:r>
          <a:endParaRPr lang="en-US" sz="1050" dirty="0"/>
        </a:p>
      </dgm:t>
    </dgm:pt>
    <dgm:pt modelId="{1D56650D-D802-4387-AF5C-463C9C955B76}" type="parTrans" cxnId="{946708FC-1552-4143-8C90-D569B7741154}">
      <dgm:prSet/>
      <dgm:spPr/>
      <dgm:t>
        <a:bodyPr/>
        <a:lstStyle/>
        <a:p>
          <a:endParaRPr lang="en-US"/>
        </a:p>
      </dgm:t>
    </dgm:pt>
    <dgm:pt modelId="{8D5FB300-F892-4E0D-A5EE-72C642F18DF7}" type="sibTrans" cxnId="{946708FC-1552-4143-8C90-D569B7741154}">
      <dgm:prSet/>
      <dgm:spPr/>
      <dgm:t>
        <a:bodyPr/>
        <a:lstStyle/>
        <a:p>
          <a:endParaRPr lang="en-US"/>
        </a:p>
      </dgm:t>
    </dgm:pt>
    <dgm:pt modelId="{C43381A9-FF4E-4C91-A683-24120250C156}">
      <dgm:prSet/>
      <dgm:spPr/>
      <dgm:t>
        <a:bodyPr/>
        <a:lstStyle/>
        <a:p>
          <a:r>
            <a:rPr lang="hu-HU" b="1" dirty="0"/>
            <a:t>„Portfólió” típusba a portfóliót </a:t>
          </a:r>
          <a:r>
            <a:rPr lang="hu-HU" dirty="0"/>
            <a:t>kell felölteni - az elektronikus fájlnév tartalmazza a dokumentum készítőjének nevét, a portfólió témáját és a benyújtás évét (</a:t>
          </a:r>
          <a:r>
            <a:rPr lang="hu-HU" b="1" dirty="0"/>
            <a:t>kizárólag pdf fájltípus </a:t>
          </a:r>
          <a:r>
            <a:rPr lang="hu-HU" dirty="0"/>
            <a:t>tölthető fel, </a:t>
          </a:r>
          <a:r>
            <a:rPr lang="hu-HU" dirty="0" err="1"/>
            <a:t>max</a:t>
          </a:r>
          <a:r>
            <a:rPr lang="hu-HU" dirty="0"/>
            <a:t>. méret </a:t>
          </a:r>
          <a:r>
            <a:rPr lang="hu-HU" b="1" dirty="0"/>
            <a:t>5 MB</a:t>
          </a:r>
          <a:r>
            <a:rPr lang="hu-HU" dirty="0"/>
            <a:t>)</a:t>
          </a:r>
          <a:endParaRPr lang="en-US" dirty="0"/>
        </a:p>
      </dgm:t>
    </dgm:pt>
    <dgm:pt modelId="{7F636747-7220-40D6-A8C6-CD9B96FBFE2B}" type="parTrans" cxnId="{3189C824-12C7-4D82-8D35-475D19C100C0}">
      <dgm:prSet/>
      <dgm:spPr/>
      <dgm:t>
        <a:bodyPr/>
        <a:lstStyle/>
        <a:p>
          <a:endParaRPr lang="en-US"/>
        </a:p>
      </dgm:t>
    </dgm:pt>
    <dgm:pt modelId="{5E66BAE6-4411-48AE-8750-377B4552873F}" type="sibTrans" cxnId="{3189C824-12C7-4D82-8D35-475D19C100C0}">
      <dgm:prSet/>
      <dgm:spPr/>
      <dgm:t>
        <a:bodyPr/>
        <a:lstStyle/>
        <a:p>
          <a:endParaRPr lang="en-US"/>
        </a:p>
      </dgm:t>
    </dgm:pt>
    <dgm:pt modelId="{26BB39C4-85FE-4297-9AAE-0E24897E4FBA}">
      <dgm:prSet/>
      <dgm:spPr/>
      <dgm:t>
        <a:bodyPr/>
        <a:lstStyle/>
        <a:p>
          <a:r>
            <a:rPr lang="hu-HU" b="1" u="sng"/>
            <a:t>Szükség szerint választható:</a:t>
          </a:r>
          <a:endParaRPr lang="en-US"/>
        </a:p>
      </dgm:t>
    </dgm:pt>
    <dgm:pt modelId="{C40432E0-DE86-446A-B29E-08A62C07EBB6}" type="parTrans" cxnId="{2BACB135-65D4-455F-A784-3C50A5420836}">
      <dgm:prSet/>
      <dgm:spPr/>
      <dgm:t>
        <a:bodyPr/>
        <a:lstStyle/>
        <a:p>
          <a:endParaRPr lang="en-US"/>
        </a:p>
      </dgm:t>
    </dgm:pt>
    <dgm:pt modelId="{C1427B50-6F4E-43A1-BFB0-0DF2497BFADE}" type="sibTrans" cxnId="{2BACB135-65D4-455F-A784-3C50A5420836}">
      <dgm:prSet/>
      <dgm:spPr/>
      <dgm:t>
        <a:bodyPr/>
        <a:lstStyle/>
        <a:p>
          <a:endParaRPr lang="en-US"/>
        </a:p>
      </dgm:t>
    </dgm:pt>
    <dgm:pt modelId="{A273A283-FF9C-4223-838A-B0070602AD4D}">
      <dgm:prSet/>
      <dgm:spPr/>
      <dgm:t>
        <a:bodyPr/>
        <a:lstStyle/>
        <a:p>
          <a:r>
            <a:rPr lang="hu-HU" b="1" dirty="0"/>
            <a:t>„Szakdolgozat melléklet” típusba  </a:t>
          </a:r>
          <a:r>
            <a:rPr lang="hu-HU" dirty="0"/>
            <a:t>(ha van) (pdf, </a:t>
          </a:r>
          <a:r>
            <a:rPr lang="hu-HU" dirty="0" err="1"/>
            <a:t>docx</a:t>
          </a:r>
          <a:r>
            <a:rPr lang="hu-HU" dirty="0"/>
            <a:t> , </a:t>
          </a:r>
          <a:r>
            <a:rPr lang="hu-HU" dirty="0" err="1"/>
            <a:t>jpeg</a:t>
          </a:r>
          <a:r>
            <a:rPr lang="hu-HU" dirty="0"/>
            <a:t>, </a:t>
          </a:r>
          <a:r>
            <a:rPr lang="hu-HU" dirty="0" err="1"/>
            <a:t>jpg</a:t>
          </a:r>
          <a:r>
            <a:rPr lang="hu-HU" dirty="0"/>
            <a:t>, </a:t>
          </a:r>
          <a:r>
            <a:rPr lang="hu-HU" dirty="0" err="1"/>
            <a:t>png</a:t>
          </a:r>
          <a:r>
            <a:rPr lang="hu-HU" dirty="0"/>
            <a:t> fájltípusok egyike tölthető fel, </a:t>
          </a:r>
          <a:r>
            <a:rPr lang="hu-HU" dirty="0" err="1"/>
            <a:t>max</a:t>
          </a:r>
          <a:r>
            <a:rPr lang="hu-HU" dirty="0"/>
            <a:t>. méret </a:t>
          </a:r>
          <a:r>
            <a:rPr lang="hu-HU" b="1" dirty="0"/>
            <a:t>10 MB</a:t>
          </a:r>
          <a:r>
            <a:rPr lang="hu-HU" dirty="0"/>
            <a:t>)</a:t>
          </a:r>
          <a:endParaRPr lang="en-US" dirty="0"/>
        </a:p>
      </dgm:t>
    </dgm:pt>
    <dgm:pt modelId="{2C459169-2D61-4F4A-96D2-716BAD5C1836}" type="parTrans" cxnId="{5B34E29F-EAC2-4983-9A87-7362416DE0CA}">
      <dgm:prSet/>
      <dgm:spPr/>
      <dgm:t>
        <a:bodyPr/>
        <a:lstStyle/>
        <a:p>
          <a:endParaRPr lang="en-US"/>
        </a:p>
      </dgm:t>
    </dgm:pt>
    <dgm:pt modelId="{E409E61E-0C26-4C0A-B38A-68430E0F0D4B}" type="sibTrans" cxnId="{5B34E29F-EAC2-4983-9A87-7362416DE0CA}">
      <dgm:prSet/>
      <dgm:spPr/>
      <dgm:t>
        <a:bodyPr/>
        <a:lstStyle/>
        <a:p>
          <a:endParaRPr lang="en-US"/>
        </a:p>
      </dgm:t>
    </dgm:pt>
    <dgm:pt modelId="{942EF9E6-4672-4818-9D10-F66E776EAD39}">
      <dgm:prSet/>
      <dgm:spPr/>
      <dgm:t>
        <a:bodyPr/>
        <a:lstStyle/>
        <a:p>
          <a:r>
            <a:rPr lang="hu-HU" b="1" dirty="0"/>
            <a:t>„Plágium-nyilatkozat” típusba </a:t>
          </a:r>
          <a:r>
            <a:rPr lang="hu-HU" dirty="0"/>
            <a:t>a szakdolgozat plágium- és nyilvánosságra hozatalára vonatkozó együttes nyilatkozatként a leadott elektronikus kérelemből generált pdf-</a:t>
          </a:r>
          <a:r>
            <a:rPr lang="hu-HU" dirty="0" err="1"/>
            <a:t>et</a:t>
          </a:r>
          <a:r>
            <a:rPr lang="hu-HU" dirty="0"/>
            <a:t> kell  feltölteni – (</a:t>
          </a:r>
          <a:r>
            <a:rPr lang="hu-HU" b="1" dirty="0"/>
            <a:t>kizárólag pdf fájltípus </a:t>
          </a:r>
          <a:r>
            <a:rPr lang="hu-HU" dirty="0"/>
            <a:t>tölthető fel, </a:t>
          </a:r>
          <a:r>
            <a:rPr lang="hu-HU" dirty="0" err="1"/>
            <a:t>max</a:t>
          </a:r>
          <a:r>
            <a:rPr lang="hu-HU" dirty="0"/>
            <a:t>. </a:t>
          </a:r>
          <a:r>
            <a:rPr lang="hu-HU" b="1" dirty="0"/>
            <a:t>500 KB</a:t>
          </a:r>
          <a:r>
            <a:rPr lang="hu-HU" dirty="0"/>
            <a:t>)</a:t>
          </a:r>
        </a:p>
      </dgm:t>
    </dgm:pt>
    <dgm:pt modelId="{2E90C623-7FE0-4772-A4D9-140917662A3C}" type="parTrans" cxnId="{45913E11-1DF8-426B-B555-5317557CB37E}">
      <dgm:prSet/>
      <dgm:spPr/>
      <dgm:t>
        <a:bodyPr/>
        <a:lstStyle/>
        <a:p>
          <a:endParaRPr lang="hu-HU"/>
        </a:p>
      </dgm:t>
    </dgm:pt>
    <dgm:pt modelId="{7D0FEC65-8C9E-420E-B70C-38898252A41E}" type="sibTrans" cxnId="{45913E11-1DF8-426B-B555-5317557CB37E}">
      <dgm:prSet/>
      <dgm:spPr/>
      <dgm:t>
        <a:bodyPr/>
        <a:lstStyle/>
        <a:p>
          <a:endParaRPr lang="hu-HU"/>
        </a:p>
      </dgm:t>
    </dgm:pt>
    <dgm:pt modelId="{7E8B00EF-CE59-4AE5-9C28-35A9B2E73C9B}" type="pres">
      <dgm:prSet presAssocID="{DD466896-DE06-455B-B771-D723B4DB2C16}" presName="linear" presStyleCnt="0">
        <dgm:presLayoutVars>
          <dgm:animLvl val="lvl"/>
          <dgm:resizeHandles val="exact"/>
        </dgm:presLayoutVars>
      </dgm:prSet>
      <dgm:spPr/>
    </dgm:pt>
    <dgm:pt modelId="{6E591F9D-F73D-448D-A083-D51487AD4974}" type="pres">
      <dgm:prSet presAssocID="{6476638C-13CA-48DB-9D13-1F11E19BE738}" presName="parentText" presStyleLbl="node1" presStyleIdx="0" presStyleCnt="3" custLinFactY="-96683" custLinFactNeighborX="106" custLinFactNeighborY="-100000">
        <dgm:presLayoutVars>
          <dgm:chMax val="0"/>
          <dgm:bulletEnabled val="1"/>
        </dgm:presLayoutVars>
      </dgm:prSet>
      <dgm:spPr/>
    </dgm:pt>
    <dgm:pt modelId="{10FF6595-7098-4E0E-A81A-A057D6BD543C}" type="pres">
      <dgm:prSet presAssocID="{0C5DFA8A-B126-4219-B31F-8C88F7CBEFD6}" presName="spacer" presStyleCnt="0"/>
      <dgm:spPr/>
    </dgm:pt>
    <dgm:pt modelId="{CDA4F0BF-7729-47D4-A59F-EC978AEDD229}" type="pres">
      <dgm:prSet presAssocID="{D661DEE9-CC42-444B-ADD4-C255F7B297BD}" presName="parentText" presStyleLbl="node1" presStyleIdx="1" presStyleCnt="3" custLinFactNeighborX="-422" custLinFactNeighborY="-31952">
        <dgm:presLayoutVars>
          <dgm:chMax val="0"/>
          <dgm:bulletEnabled val="1"/>
        </dgm:presLayoutVars>
      </dgm:prSet>
      <dgm:spPr/>
    </dgm:pt>
    <dgm:pt modelId="{3239E79F-A6FD-45C7-A0EC-DD2427CE3987}" type="pres">
      <dgm:prSet presAssocID="{D661DEE9-CC42-444B-ADD4-C255F7B297BD}" presName="childText" presStyleLbl="revTx" presStyleIdx="0" presStyleCnt="2" custLinFactY="-672" custLinFactNeighborX="-106" custLinFactNeighborY="-100000">
        <dgm:presLayoutVars>
          <dgm:bulletEnabled val="1"/>
        </dgm:presLayoutVars>
      </dgm:prSet>
      <dgm:spPr/>
    </dgm:pt>
    <dgm:pt modelId="{393BBF26-8620-475C-AE49-2C83FDF30333}" type="pres">
      <dgm:prSet presAssocID="{26BB39C4-85FE-4297-9AAE-0E24897E4FBA}" presName="parentText" presStyleLbl="node1" presStyleIdx="2" presStyleCnt="3" custLinFactNeighborX="-422" custLinFactNeighborY="-69385">
        <dgm:presLayoutVars>
          <dgm:chMax val="0"/>
          <dgm:bulletEnabled val="1"/>
        </dgm:presLayoutVars>
      </dgm:prSet>
      <dgm:spPr/>
    </dgm:pt>
    <dgm:pt modelId="{898702AE-1267-410D-B119-5B988DF2C5D5}" type="pres">
      <dgm:prSet presAssocID="{26BB39C4-85FE-4297-9AAE-0E24897E4FBA}" presName="childText" presStyleLbl="revTx" presStyleIdx="1" presStyleCnt="2" custLinFactNeighborX="211" custLinFactNeighborY="-69835">
        <dgm:presLayoutVars>
          <dgm:bulletEnabled val="1"/>
        </dgm:presLayoutVars>
      </dgm:prSet>
      <dgm:spPr/>
    </dgm:pt>
  </dgm:ptLst>
  <dgm:cxnLst>
    <dgm:cxn modelId="{45913E11-1DF8-426B-B555-5317557CB37E}" srcId="{D661DEE9-CC42-444B-ADD4-C255F7B297BD}" destId="{942EF9E6-4672-4818-9D10-F66E776EAD39}" srcOrd="1" destOrd="0" parTransId="{2E90C623-7FE0-4772-A4D9-140917662A3C}" sibTransId="{7D0FEC65-8C9E-420E-B70C-38898252A41E}"/>
    <dgm:cxn modelId="{3189C824-12C7-4D82-8D35-475D19C100C0}" srcId="{D661DEE9-CC42-444B-ADD4-C255F7B297BD}" destId="{C43381A9-FF4E-4C91-A683-24120250C156}" srcOrd="0" destOrd="0" parTransId="{7F636747-7220-40D6-A8C6-CD9B96FBFE2B}" sibTransId="{5E66BAE6-4411-48AE-8750-377B4552873F}"/>
    <dgm:cxn modelId="{2BACB135-65D4-455F-A784-3C50A5420836}" srcId="{DD466896-DE06-455B-B771-D723B4DB2C16}" destId="{26BB39C4-85FE-4297-9AAE-0E24897E4FBA}" srcOrd="2" destOrd="0" parTransId="{C40432E0-DE86-446A-B29E-08A62C07EBB6}" sibTransId="{C1427B50-6F4E-43A1-BFB0-0DF2497BFADE}"/>
    <dgm:cxn modelId="{D495F23B-CE1D-46F7-B761-EDD27115B99A}" srcId="{DD466896-DE06-455B-B771-D723B4DB2C16}" destId="{6476638C-13CA-48DB-9D13-1F11E19BE738}" srcOrd="0" destOrd="0" parTransId="{B7A5D395-95BE-4C65-8717-7ACB4659C016}" sibTransId="{0C5DFA8A-B126-4219-B31F-8C88F7CBEFD6}"/>
    <dgm:cxn modelId="{3034E85B-3C41-4BA5-B51C-5B5C8567441E}" type="presOf" srcId="{6476638C-13CA-48DB-9D13-1F11E19BE738}" destId="{6E591F9D-F73D-448D-A083-D51487AD4974}" srcOrd="0" destOrd="0" presId="urn:microsoft.com/office/officeart/2005/8/layout/vList2"/>
    <dgm:cxn modelId="{94B9C164-92D6-455B-9317-0DC6BEA432C9}" type="presOf" srcId="{DD466896-DE06-455B-B771-D723B4DB2C16}" destId="{7E8B00EF-CE59-4AE5-9C28-35A9B2E73C9B}" srcOrd="0" destOrd="0" presId="urn:microsoft.com/office/officeart/2005/8/layout/vList2"/>
    <dgm:cxn modelId="{B7345A4D-6144-4071-84D1-654857BE5EF9}" type="presOf" srcId="{A273A283-FF9C-4223-838A-B0070602AD4D}" destId="{898702AE-1267-410D-B119-5B988DF2C5D5}" srcOrd="0" destOrd="0" presId="urn:microsoft.com/office/officeart/2005/8/layout/vList2"/>
    <dgm:cxn modelId="{2418148F-18B6-45F5-B432-972DEF798D6A}" type="presOf" srcId="{26BB39C4-85FE-4297-9AAE-0E24897E4FBA}" destId="{393BBF26-8620-475C-AE49-2C83FDF30333}" srcOrd="0" destOrd="0" presId="urn:microsoft.com/office/officeart/2005/8/layout/vList2"/>
    <dgm:cxn modelId="{5B34E29F-EAC2-4983-9A87-7362416DE0CA}" srcId="{26BB39C4-85FE-4297-9AAE-0E24897E4FBA}" destId="{A273A283-FF9C-4223-838A-B0070602AD4D}" srcOrd="0" destOrd="0" parTransId="{2C459169-2D61-4F4A-96D2-716BAD5C1836}" sibTransId="{E409E61E-0C26-4C0A-B38A-68430E0F0D4B}"/>
    <dgm:cxn modelId="{55DE95B0-AE0E-403A-BFC2-03CAAE87F0D9}" type="presOf" srcId="{D661DEE9-CC42-444B-ADD4-C255F7B297BD}" destId="{CDA4F0BF-7729-47D4-A59F-EC978AEDD229}" srcOrd="0" destOrd="0" presId="urn:microsoft.com/office/officeart/2005/8/layout/vList2"/>
    <dgm:cxn modelId="{B61E9BC2-441E-4164-BBE2-36876C33C7F4}" type="presOf" srcId="{C43381A9-FF4E-4C91-A683-24120250C156}" destId="{3239E79F-A6FD-45C7-A0EC-DD2427CE3987}" srcOrd="0" destOrd="0" presId="urn:microsoft.com/office/officeart/2005/8/layout/vList2"/>
    <dgm:cxn modelId="{23BC8BEA-F65B-4CB7-8E5C-4A9EC09B8B57}" type="presOf" srcId="{942EF9E6-4672-4818-9D10-F66E776EAD39}" destId="{3239E79F-A6FD-45C7-A0EC-DD2427CE3987}" srcOrd="0" destOrd="1" presId="urn:microsoft.com/office/officeart/2005/8/layout/vList2"/>
    <dgm:cxn modelId="{946708FC-1552-4143-8C90-D569B7741154}" srcId="{DD466896-DE06-455B-B771-D723B4DB2C16}" destId="{D661DEE9-CC42-444B-ADD4-C255F7B297BD}" srcOrd="1" destOrd="0" parTransId="{1D56650D-D802-4387-AF5C-463C9C955B76}" sibTransId="{8D5FB300-F892-4E0D-A5EE-72C642F18DF7}"/>
    <dgm:cxn modelId="{B74B14A1-167E-40B8-A0B7-2E36BBF2B83D}" type="presParOf" srcId="{7E8B00EF-CE59-4AE5-9C28-35A9B2E73C9B}" destId="{6E591F9D-F73D-448D-A083-D51487AD4974}" srcOrd="0" destOrd="0" presId="urn:microsoft.com/office/officeart/2005/8/layout/vList2"/>
    <dgm:cxn modelId="{5B74EB47-B601-41F2-9AE1-3F147C581263}" type="presParOf" srcId="{7E8B00EF-CE59-4AE5-9C28-35A9B2E73C9B}" destId="{10FF6595-7098-4E0E-A81A-A057D6BD543C}" srcOrd="1" destOrd="0" presId="urn:microsoft.com/office/officeart/2005/8/layout/vList2"/>
    <dgm:cxn modelId="{441A7DC1-AA5E-4B21-B7C8-A4995D97290A}" type="presParOf" srcId="{7E8B00EF-CE59-4AE5-9C28-35A9B2E73C9B}" destId="{CDA4F0BF-7729-47D4-A59F-EC978AEDD229}" srcOrd="2" destOrd="0" presId="urn:microsoft.com/office/officeart/2005/8/layout/vList2"/>
    <dgm:cxn modelId="{C34BE63F-E336-4057-AA6A-BF7CBFF1D1C9}" type="presParOf" srcId="{7E8B00EF-CE59-4AE5-9C28-35A9B2E73C9B}" destId="{3239E79F-A6FD-45C7-A0EC-DD2427CE3987}" srcOrd="3" destOrd="0" presId="urn:microsoft.com/office/officeart/2005/8/layout/vList2"/>
    <dgm:cxn modelId="{08D68C09-F34F-4D39-9EA7-DC5D50B9DE58}" type="presParOf" srcId="{7E8B00EF-CE59-4AE5-9C28-35A9B2E73C9B}" destId="{393BBF26-8620-475C-AE49-2C83FDF30333}" srcOrd="4" destOrd="0" presId="urn:microsoft.com/office/officeart/2005/8/layout/vList2"/>
    <dgm:cxn modelId="{6C6ED5A9-C3B5-4AA9-BCD6-571625FEF50D}" type="presParOf" srcId="{7E8B00EF-CE59-4AE5-9C28-35A9B2E73C9B}" destId="{898702AE-1267-410D-B119-5B988DF2C5D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C10D34-85FA-45D9-A3C2-FD963E77F59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901F0A-D101-49E2-B3C3-C025B4A5025A}">
      <dgm:prSet custT="1"/>
      <dgm:spPr/>
      <dgm:t>
        <a:bodyPr/>
        <a:lstStyle/>
        <a:p>
          <a:r>
            <a:rPr lang="hu-HU" sz="800" b="1" dirty="0"/>
            <a:t>A szakdolgozat/záródolgozat/portfólió leadásának lépései 1.</a:t>
          </a:r>
          <a:endParaRPr lang="en-US" sz="800" dirty="0"/>
        </a:p>
      </dgm:t>
    </dgm:pt>
    <dgm:pt modelId="{0DB00464-75A2-464B-9EE5-3BFE06960D2F}" type="parTrans" cxnId="{ACEF26FA-41B1-4158-856F-175AD539C11D}">
      <dgm:prSet/>
      <dgm:spPr/>
      <dgm:t>
        <a:bodyPr/>
        <a:lstStyle/>
        <a:p>
          <a:endParaRPr lang="en-US"/>
        </a:p>
      </dgm:t>
    </dgm:pt>
    <dgm:pt modelId="{78DBB483-8C60-44EC-B34D-A1F1AF2A9CFA}" type="sibTrans" cxnId="{ACEF26FA-41B1-4158-856F-175AD539C11D}">
      <dgm:prSet/>
      <dgm:spPr/>
      <dgm:t>
        <a:bodyPr/>
        <a:lstStyle/>
        <a:p>
          <a:endParaRPr lang="en-US"/>
        </a:p>
      </dgm:t>
    </dgm:pt>
    <dgm:pt modelId="{4823DB82-3422-4B62-8910-537E667E0002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r>
            <a:rPr lang="hu-HU" sz="1000" b="1" dirty="0"/>
            <a:t>A NEPTUN-ban az Ügyintézés / Kérvények / Kérvénykitöltés menüpontban </a:t>
          </a:r>
          <a:r>
            <a:rPr lang="hu-HU" sz="700" b="1" dirty="0"/>
            <a:t>(a kérvény csak a kiküldött tájékoztatóban megadott időszakban érhető el)</a:t>
          </a:r>
          <a:endParaRPr lang="en-US" sz="700" dirty="0"/>
        </a:p>
      </dgm:t>
    </dgm:pt>
    <dgm:pt modelId="{9DCCF7BF-D464-4AB7-9058-69202E566B10}" type="parTrans" cxnId="{97E59D2D-8EBD-4BD3-908D-BF8F0EC18D98}">
      <dgm:prSet/>
      <dgm:spPr/>
      <dgm:t>
        <a:bodyPr/>
        <a:lstStyle/>
        <a:p>
          <a:endParaRPr lang="en-US"/>
        </a:p>
      </dgm:t>
    </dgm:pt>
    <dgm:pt modelId="{537872D6-61A8-4924-97A5-FCC332671A68}" type="sibTrans" cxnId="{97E59D2D-8EBD-4BD3-908D-BF8F0EC18D98}">
      <dgm:prSet/>
      <dgm:spPr/>
      <dgm:t>
        <a:bodyPr/>
        <a:lstStyle/>
        <a:p>
          <a:endParaRPr lang="en-US"/>
        </a:p>
      </dgm:t>
    </dgm:pt>
    <dgm:pt modelId="{FEE59512-CF42-4B42-A831-3774A3BA5790}">
      <dgm:prSet custT="1"/>
      <dgm:spPr/>
      <dgm:t>
        <a:bodyPr/>
        <a:lstStyle/>
        <a:p>
          <a:pPr marL="180975" indent="-180975" algn="just"/>
          <a:r>
            <a:rPr lang="hu-HU" sz="900" b="1" dirty="0"/>
            <a:t>A  „Szakdolgozat Plágium- és Nyilvánossági  Nyilatkozat” </a:t>
          </a:r>
          <a:r>
            <a:rPr lang="hu-HU" sz="900" dirty="0"/>
            <a:t>kérelmet keresse ki, majd a sor végén „Megtekintés” és „Kitöltés megkezdése” lehetőségekre kattintva kezdje meg a kitöltést.</a:t>
          </a:r>
          <a:br>
            <a:rPr lang="hu-HU" sz="900" dirty="0"/>
          </a:br>
          <a:endParaRPr lang="en-US" sz="900" dirty="0"/>
        </a:p>
      </dgm:t>
    </dgm:pt>
    <dgm:pt modelId="{251A9629-2436-4A2F-BB81-BF1DB115B82F}" type="parTrans" cxnId="{31E1EB63-3379-466F-9325-7D5B4C917E68}">
      <dgm:prSet/>
      <dgm:spPr/>
      <dgm:t>
        <a:bodyPr/>
        <a:lstStyle/>
        <a:p>
          <a:endParaRPr lang="en-US"/>
        </a:p>
      </dgm:t>
    </dgm:pt>
    <dgm:pt modelId="{203531AF-6D6B-4CA6-85A9-D1E84811F60F}" type="sibTrans" cxnId="{31E1EB63-3379-466F-9325-7D5B4C917E68}">
      <dgm:prSet/>
      <dgm:spPr/>
      <dgm:t>
        <a:bodyPr/>
        <a:lstStyle/>
        <a:p>
          <a:endParaRPr lang="en-US"/>
        </a:p>
      </dgm:t>
    </dgm:pt>
    <dgm:pt modelId="{D27413BD-FA0D-4CD6-B5E5-6A5B86C4F0BB}">
      <dgm:prSet custT="1"/>
      <dgm:spPr/>
      <dgm:t>
        <a:bodyPr/>
        <a:lstStyle/>
        <a:p>
          <a:pPr marL="180975" indent="-180975" algn="just"/>
          <a:r>
            <a:rPr lang="hu-HU" sz="900" b="1" dirty="0"/>
            <a:t>A kérelem benyújtása után a </a:t>
          </a:r>
          <a:r>
            <a:rPr lang="hu-HU" sz="900" b="1" u="sng" dirty="0"/>
            <a:t>Leadott kérvények között keresse ki </a:t>
          </a:r>
          <a:r>
            <a:rPr lang="hu-HU" sz="900" b="1" dirty="0"/>
            <a:t>a leadott „Szakdolgozat Plágium- és Nyilvánossági  Nyilatkozat” kérelmet és mentse le a saját számítógépére – „Részletek” – „Kérvény letöltése”. </a:t>
          </a:r>
          <a:r>
            <a:rPr lang="hu-HU" sz="900" dirty="0"/>
            <a:t>(a lementett dokumentumra még szüksége lesz)</a:t>
          </a:r>
          <a:endParaRPr lang="en-US" sz="900" dirty="0"/>
        </a:p>
      </dgm:t>
    </dgm:pt>
    <dgm:pt modelId="{C1D1F69B-1ACD-4485-AFD2-6FE2DCBCB6F8}" type="parTrans" cxnId="{3BF79AA9-FE9B-4A2A-924F-566B152652B6}">
      <dgm:prSet/>
      <dgm:spPr/>
      <dgm:t>
        <a:bodyPr/>
        <a:lstStyle/>
        <a:p>
          <a:endParaRPr lang="en-US"/>
        </a:p>
      </dgm:t>
    </dgm:pt>
    <dgm:pt modelId="{C851B30E-4CAE-4B52-9174-5C3A6AD84BC9}" type="sibTrans" cxnId="{3BF79AA9-FE9B-4A2A-924F-566B152652B6}">
      <dgm:prSet/>
      <dgm:spPr/>
      <dgm:t>
        <a:bodyPr/>
        <a:lstStyle/>
        <a:p>
          <a:endParaRPr lang="en-US"/>
        </a:p>
      </dgm:t>
    </dgm:pt>
    <dgm:pt modelId="{57B48347-0A12-42CE-8ECE-F01529193A20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endParaRPr lang="en-US" sz="1000" dirty="0"/>
        </a:p>
      </dgm:t>
    </dgm:pt>
    <dgm:pt modelId="{37391CE6-B3CF-43B9-B0C5-8E046EB35582}" type="parTrans" cxnId="{6177B92C-9833-4660-85EC-D1030FC7D6C4}">
      <dgm:prSet/>
      <dgm:spPr/>
      <dgm:t>
        <a:bodyPr/>
        <a:lstStyle/>
        <a:p>
          <a:endParaRPr lang="hu-HU"/>
        </a:p>
      </dgm:t>
    </dgm:pt>
    <dgm:pt modelId="{FEEB9A4C-9BDB-4077-83C5-CC6AE29945F1}" type="sibTrans" cxnId="{6177B92C-9833-4660-85EC-D1030FC7D6C4}">
      <dgm:prSet/>
      <dgm:spPr/>
      <dgm:t>
        <a:bodyPr/>
        <a:lstStyle/>
        <a:p>
          <a:endParaRPr lang="hu-HU"/>
        </a:p>
      </dgm:t>
    </dgm:pt>
    <dgm:pt modelId="{F306F955-C392-4A8B-B7B2-E7AC7B9C4C4B}">
      <dgm:prSet custT="1"/>
      <dgm:spPr/>
      <dgm:t>
        <a:bodyPr/>
        <a:lstStyle/>
        <a:p>
          <a:pPr marL="180975" indent="-180975" algn="l"/>
          <a:r>
            <a:rPr lang="hu-HU" sz="900" dirty="0"/>
            <a:t>Töltse ki és adja le a kérelmet („Tovább”, majd „Kérvény beküldése” lehetőségre kattintva). A kérvény elbírálását nem szükséges megvárni, tegye meg a további lépéseket.</a:t>
          </a:r>
          <a:br>
            <a:rPr lang="hu-HU" sz="900" dirty="0"/>
          </a:br>
          <a:endParaRPr lang="en-US" sz="900" dirty="0"/>
        </a:p>
      </dgm:t>
    </dgm:pt>
    <dgm:pt modelId="{F5A198A2-A322-4BAD-A642-0A6506AB1CA2}" type="parTrans" cxnId="{FDC4943B-D6C9-4C1B-9AE7-21DB3C674B38}">
      <dgm:prSet/>
      <dgm:spPr/>
      <dgm:t>
        <a:bodyPr/>
        <a:lstStyle/>
        <a:p>
          <a:endParaRPr lang="hu-HU"/>
        </a:p>
      </dgm:t>
    </dgm:pt>
    <dgm:pt modelId="{D56E1FFC-9B0C-41C2-9315-E781BD05341E}" type="sibTrans" cxnId="{FDC4943B-D6C9-4C1B-9AE7-21DB3C674B38}">
      <dgm:prSet/>
      <dgm:spPr/>
      <dgm:t>
        <a:bodyPr/>
        <a:lstStyle/>
        <a:p>
          <a:endParaRPr lang="hu-HU"/>
        </a:p>
      </dgm:t>
    </dgm:pt>
    <dgm:pt modelId="{33385C45-741C-4D5C-B4C9-260E978B1569}" type="pres">
      <dgm:prSet presAssocID="{DEC10D34-85FA-45D9-A3C2-FD963E77F598}" presName="linear" presStyleCnt="0">
        <dgm:presLayoutVars>
          <dgm:dir/>
          <dgm:animLvl val="lvl"/>
          <dgm:resizeHandles val="exact"/>
        </dgm:presLayoutVars>
      </dgm:prSet>
      <dgm:spPr/>
    </dgm:pt>
    <dgm:pt modelId="{D0E40C80-AAF6-40A6-AB60-E6A570E77E86}" type="pres">
      <dgm:prSet presAssocID="{E6901F0A-D101-49E2-B3C3-C025B4A5025A}" presName="parentLin" presStyleCnt="0"/>
      <dgm:spPr/>
    </dgm:pt>
    <dgm:pt modelId="{63D2A863-E565-4208-B7E2-582DF5801EE6}" type="pres">
      <dgm:prSet presAssocID="{E6901F0A-D101-49E2-B3C3-C025B4A5025A}" presName="parentLeftMargin" presStyleLbl="node1" presStyleIdx="0" presStyleCnt="1"/>
      <dgm:spPr/>
    </dgm:pt>
    <dgm:pt modelId="{5B7AB285-8220-4D04-8522-E7C40AF514C5}" type="pres">
      <dgm:prSet presAssocID="{E6901F0A-D101-49E2-B3C3-C025B4A5025A}" presName="parentText" presStyleLbl="node1" presStyleIdx="0" presStyleCnt="1" custLinFactNeighborX="-16304" custLinFactNeighborY="-4148">
        <dgm:presLayoutVars>
          <dgm:chMax val="0"/>
          <dgm:bulletEnabled val="1"/>
        </dgm:presLayoutVars>
      </dgm:prSet>
      <dgm:spPr/>
    </dgm:pt>
    <dgm:pt modelId="{B98FB34E-F518-4433-9E4B-CCA354227867}" type="pres">
      <dgm:prSet presAssocID="{E6901F0A-D101-49E2-B3C3-C025B4A5025A}" presName="negativeSpace" presStyleCnt="0"/>
      <dgm:spPr/>
    </dgm:pt>
    <dgm:pt modelId="{8D17B6AA-F90B-4745-B822-9A84408B70BB}" type="pres">
      <dgm:prSet presAssocID="{E6901F0A-D101-49E2-B3C3-C025B4A5025A}" presName="childText" presStyleLbl="conFgAcc1" presStyleIdx="0" presStyleCnt="1" custLinFactNeighborY="39366">
        <dgm:presLayoutVars>
          <dgm:bulletEnabled val="1"/>
        </dgm:presLayoutVars>
      </dgm:prSet>
      <dgm:spPr/>
    </dgm:pt>
  </dgm:ptLst>
  <dgm:cxnLst>
    <dgm:cxn modelId="{442EBE05-B787-456B-B5EF-A57C9A43AEA0}" type="presOf" srcId="{4823DB82-3422-4B62-8910-537E667E0002}" destId="{8D17B6AA-F90B-4745-B822-9A84408B70BB}" srcOrd="0" destOrd="0" presId="urn:microsoft.com/office/officeart/2005/8/layout/list1"/>
    <dgm:cxn modelId="{8E865326-3D47-45DF-80DD-E66C0CD4AB92}" type="presOf" srcId="{D27413BD-FA0D-4CD6-B5E5-6A5B86C4F0BB}" destId="{8D17B6AA-F90B-4745-B822-9A84408B70BB}" srcOrd="0" destOrd="4" presId="urn:microsoft.com/office/officeart/2005/8/layout/list1"/>
    <dgm:cxn modelId="{6177B92C-9833-4660-85EC-D1030FC7D6C4}" srcId="{E6901F0A-D101-49E2-B3C3-C025B4A5025A}" destId="{57B48347-0A12-42CE-8ECE-F01529193A20}" srcOrd="1" destOrd="0" parTransId="{37391CE6-B3CF-43B9-B0C5-8E046EB35582}" sibTransId="{FEEB9A4C-9BDB-4077-83C5-CC6AE29945F1}"/>
    <dgm:cxn modelId="{97E59D2D-8EBD-4BD3-908D-BF8F0EC18D98}" srcId="{E6901F0A-D101-49E2-B3C3-C025B4A5025A}" destId="{4823DB82-3422-4B62-8910-537E667E0002}" srcOrd="0" destOrd="0" parTransId="{9DCCF7BF-D464-4AB7-9058-69202E566B10}" sibTransId="{537872D6-61A8-4924-97A5-FCC332671A68}"/>
    <dgm:cxn modelId="{DF25ED32-552B-42DB-A6AD-2C27A3C2248C}" type="presOf" srcId="{FEE59512-CF42-4B42-A831-3774A3BA5790}" destId="{8D17B6AA-F90B-4745-B822-9A84408B70BB}" srcOrd="0" destOrd="2" presId="urn:microsoft.com/office/officeart/2005/8/layout/list1"/>
    <dgm:cxn modelId="{AEE5A837-C990-4030-97D2-8FAFFD95125C}" type="presOf" srcId="{57B48347-0A12-42CE-8ECE-F01529193A20}" destId="{8D17B6AA-F90B-4745-B822-9A84408B70BB}" srcOrd="0" destOrd="1" presId="urn:microsoft.com/office/officeart/2005/8/layout/list1"/>
    <dgm:cxn modelId="{FDC4943B-D6C9-4C1B-9AE7-21DB3C674B38}" srcId="{E6901F0A-D101-49E2-B3C3-C025B4A5025A}" destId="{F306F955-C392-4A8B-B7B2-E7AC7B9C4C4B}" srcOrd="2" destOrd="0" parTransId="{F5A198A2-A322-4BAD-A642-0A6506AB1CA2}" sibTransId="{D56E1FFC-9B0C-41C2-9315-E781BD05341E}"/>
    <dgm:cxn modelId="{31E1EB63-3379-466F-9325-7D5B4C917E68}" srcId="{57B48347-0A12-42CE-8ECE-F01529193A20}" destId="{FEE59512-CF42-4B42-A831-3774A3BA5790}" srcOrd="0" destOrd="0" parTransId="{251A9629-2436-4A2F-BB81-BF1DB115B82F}" sibTransId="{203531AF-6D6B-4CA6-85A9-D1E84811F60F}"/>
    <dgm:cxn modelId="{7F74C778-7BFF-4786-9799-27E7BB8FB920}" type="presOf" srcId="{F306F955-C392-4A8B-B7B2-E7AC7B9C4C4B}" destId="{8D17B6AA-F90B-4745-B822-9A84408B70BB}" srcOrd="0" destOrd="3" presId="urn:microsoft.com/office/officeart/2005/8/layout/list1"/>
    <dgm:cxn modelId="{302F6297-F4AE-462C-9BD6-4D48C07CC7A2}" type="presOf" srcId="{DEC10D34-85FA-45D9-A3C2-FD963E77F598}" destId="{33385C45-741C-4D5C-B4C9-260E978B1569}" srcOrd="0" destOrd="0" presId="urn:microsoft.com/office/officeart/2005/8/layout/list1"/>
    <dgm:cxn modelId="{3BF79AA9-FE9B-4A2A-924F-566B152652B6}" srcId="{E6901F0A-D101-49E2-B3C3-C025B4A5025A}" destId="{D27413BD-FA0D-4CD6-B5E5-6A5B86C4F0BB}" srcOrd="3" destOrd="0" parTransId="{C1D1F69B-1ACD-4485-AFD2-6FE2DCBCB6F8}" sibTransId="{C851B30E-4CAE-4B52-9174-5C3A6AD84BC9}"/>
    <dgm:cxn modelId="{D7A58DAA-6913-4B26-9A5E-F7610387F7ED}" type="presOf" srcId="{E6901F0A-D101-49E2-B3C3-C025B4A5025A}" destId="{63D2A863-E565-4208-B7E2-582DF5801EE6}" srcOrd="0" destOrd="0" presId="urn:microsoft.com/office/officeart/2005/8/layout/list1"/>
    <dgm:cxn modelId="{B5BEF1F3-4E1F-4ABB-B921-4BFFECB39225}" type="presOf" srcId="{E6901F0A-D101-49E2-B3C3-C025B4A5025A}" destId="{5B7AB285-8220-4D04-8522-E7C40AF514C5}" srcOrd="1" destOrd="0" presId="urn:microsoft.com/office/officeart/2005/8/layout/list1"/>
    <dgm:cxn modelId="{ACEF26FA-41B1-4158-856F-175AD539C11D}" srcId="{DEC10D34-85FA-45D9-A3C2-FD963E77F598}" destId="{E6901F0A-D101-49E2-B3C3-C025B4A5025A}" srcOrd="0" destOrd="0" parTransId="{0DB00464-75A2-464B-9EE5-3BFE06960D2F}" sibTransId="{78DBB483-8C60-44EC-B34D-A1F1AF2A9CFA}"/>
    <dgm:cxn modelId="{F97A41D1-0030-442A-97A3-32FA72046793}" type="presParOf" srcId="{33385C45-741C-4D5C-B4C9-260E978B1569}" destId="{D0E40C80-AAF6-40A6-AB60-E6A570E77E86}" srcOrd="0" destOrd="0" presId="urn:microsoft.com/office/officeart/2005/8/layout/list1"/>
    <dgm:cxn modelId="{D61DCA41-97F4-482E-A913-EBDEF1B5DC55}" type="presParOf" srcId="{D0E40C80-AAF6-40A6-AB60-E6A570E77E86}" destId="{63D2A863-E565-4208-B7E2-582DF5801EE6}" srcOrd="0" destOrd="0" presId="urn:microsoft.com/office/officeart/2005/8/layout/list1"/>
    <dgm:cxn modelId="{87DAC68C-A05C-4113-B473-1C43F25BAD78}" type="presParOf" srcId="{D0E40C80-AAF6-40A6-AB60-E6A570E77E86}" destId="{5B7AB285-8220-4D04-8522-E7C40AF514C5}" srcOrd="1" destOrd="0" presId="urn:microsoft.com/office/officeart/2005/8/layout/list1"/>
    <dgm:cxn modelId="{99F2DEB7-A920-46D3-A422-9715D6505A8A}" type="presParOf" srcId="{33385C45-741C-4D5C-B4C9-260E978B1569}" destId="{B98FB34E-F518-4433-9E4B-CCA354227867}" srcOrd="1" destOrd="0" presId="urn:microsoft.com/office/officeart/2005/8/layout/list1"/>
    <dgm:cxn modelId="{C6FBF036-9EDC-41DA-822C-7E0E0DA745C9}" type="presParOf" srcId="{33385C45-741C-4D5C-B4C9-260E978B1569}" destId="{8D17B6AA-F90B-4745-B822-9A84408B70B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C10D34-85FA-45D9-A3C2-FD963E77F59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901F0A-D101-49E2-B3C3-C025B4A5025A}">
      <dgm:prSet custT="1"/>
      <dgm:spPr/>
      <dgm:t>
        <a:bodyPr/>
        <a:lstStyle/>
        <a:p>
          <a:r>
            <a:rPr lang="hu-HU" sz="800" b="1" dirty="0"/>
            <a:t>A szakdolgozat/záródolgozat/portfólió leadásának lépései 2.</a:t>
          </a:r>
          <a:endParaRPr lang="en-US" sz="800" dirty="0"/>
        </a:p>
      </dgm:t>
    </dgm:pt>
    <dgm:pt modelId="{0DB00464-75A2-464B-9EE5-3BFE06960D2F}" type="parTrans" cxnId="{ACEF26FA-41B1-4158-856F-175AD539C11D}">
      <dgm:prSet/>
      <dgm:spPr/>
      <dgm:t>
        <a:bodyPr/>
        <a:lstStyle/>
        <a:p>
          <a:endParaRPr lang="en-US"/>
        </a:p>
      </dgm:t>
    </dgm:pt>
    <dgm:pt modelId="{78DBB483-8C60-44EC-B34D-A1F1AF2A9CFA}" type="sibTrans" cxnId="{ACEF26FA-41B1-4158-856F-175AD539C11D}">
      <dgm:prSet/>
      <dgm:spPr/>
      <dgm:t>
        <a:bodyPr/>
        <a:lstStyle/>
        <a:p>
          <a:endParaRPr lang="en-US"/>
        </a:p>
      </dgm:t>
    </dgm:pt>
    <dgm:pt modelId="{4823DB82-3422-4B62-8910-537E667E0002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r>
            <a:rPr lang="hu-HU" sz="800" dirty="0"/>
            <a:t>A NEPTUN-ban </a:t>
          </a:r>
          <a:r>
            <a:rPr lang="hu-HU" sz="800" b="1" dirty="0"/>
            <a:t>a Tanulmányok / Szakdolgozat / Szakdolgozat feltöltése menüponton </a:t>
          </a:r>
          <a:r>
            <a:rPr lang="hu-HU" sz="800" dirty="0"/>
            <a:t>az Ön által választott szakdolgozat téma/cím, illetve szakdolgozati adatok jelennek meg.</a:t>
          </a:r>
          <a:br>
            <a:rPr lang="hu-HU" sz="800" dirty="0"/>
          </a:br>
          <a:endParaRPr lang="en-US" sz="800" dirty="0"/>
        </a:p>
      </dgm:t>
    </dgm:pt>
    <dgm:pt modelId="{9DCCF7BF-D464-4AB7-9058-69202E566B10}" type="parTrans" cxnId="{97E59D2D-8EBD-4BD3-908D-BF8F0EC18D98}">
      <dgm:prSet/>
      <dgm:spPr/>
      <dgm:t>
        <a:bodyPr/>
        <a:lstStyle/>
        <a:p>
          <a:endParaRPr lang="en-US"/>
        </a:p>
      </dgm:t>
    </dgm:pt>
    <dgm:pt modelId="{537872D6-61A8-4924-97A5-FCC332671A68}" type="sibTrans" cxnId="{97E59D2D-8EBD-4BD3-908D-BF8F0EC18D98}">
      <dgm:prSet/>
      <dgm:spPr/>
      <dgm:t>
        <a:bodyPr/>
        <a:lstStyle/>
        <a:p>
          <a:endParaRPr lang="en-US"/>
        </a:p>
      </dgm:t>
    </dgm:pt>
    <dgm:pt modelId="{94307CB3-A003-4FCD-B31B-722AB1146DD2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r>
            <a:rPr lang="hu-HU" sz="800" b="1" dirty="0"/>
            <a:t>Kattintson a „Szakdolgozat feltöltése” gombra! (a lehetőség csak a kiküldött tájékoztatóban megadott időszakban érhető el)</a:t>
          </a:r>
          <a:endParaRPr lang="hu-HU" sz="1050" b="1" dirty="0"/>
        </a:p>
      </dgm:t>
    </dgm:pt>
    <dgm:pt modelId="{84D85098-EA60-4B4A-9EC1-B2D65E6C669A}" type="parTrans" cxnId="{99C0A7EE-A307-498E-873E-F7F3B32BDF49}">
      <dgm:prSet/>
      <dgm:spPr/>
      <dgm:t>
        <a:bodyPr/>
        <a:lstStyle/>
        <a:p>
          <a:endParaRPr lang="hu-HU"/>
        </a:p>
      </dgm:t>
    </dgm:pt>
    <dgm:pt modelId="{C46B9D58-658A-4577-94F6-6FB41C1FFC0A}" type="sibTrans" cxnId="{99C0A7EE-A307-498E-873E-F7F3B32BDF49}">
      <dgm:prSet/>
      <dgm:spPr/>
      <dgm:t>
        <a:bodyPr/>
        <a:lstStyle/>
        <a:p>
          <a:endParaRPr lang="hu-HU"/>
        </a:p>
      </dgm:t>
    </dgm:pt>
    <dgm:pt modelId="{33385C45-741C-4D5C-B4C9-260E978B1569}" type="pres">
      <dgm:prSet presAssocID="{DEC10D34-85FA-45D9-A3C2-FD963E77F598}" presName="linear" presStyleCnt="0">
        <dgm:presLayoutVars>
          <dgm:dir/>
          <dgm:animLvl val="lvl"/>
          <dgm:resizeHandles val="exact"/>
        </dgm:presLayoutVars>
      </dgm:prSet>
      <dgm:spPr/>
    </dgm:pt>
    <dgm:pt modelId="{D0E40C80-AAF6-40A6-AB60-E6A570E77E86}" type="pres">
      <dgm:prSet presAssocID="{E6901F0A-D101-49E2-B3C3-C025B4A5025A}" presName="parentLin" presStyleCnt="0"/>
      <dgm:spPr/>
    </dgm:pt>
    <dgm:pt modelId="{63D2A863-E565-4208-B7E2-582DF5801EE6}" type="pres">
      <dgm:prSet presAssocID="{E6901F0A-D101-49E2-B3C3-C025B4A5025A}" presName="parentLeftMargin" presStyleLbl="node1" presStyleIdx="0" presStyleCnt="1"/>
      <dgm:spPr/>
    </dgm:pt>
    <dgm:pt modelId="{5B7AB285-8220-4D04-8522-E7C40AF514C5}" type="pres">
      <dgm:prSet presAssocID="{E6901F0A-D101-49E2-B3C3-C025B4A5025A}" presName="parentText" presStyleLbl="node1" presStyleIdx="0" presStyleCnt="1" custLinFactNeighborX="-37570" custLinFactNeighborY="-20067">
        <dgm:presLayoutVars>
          <dgm:chMax val="0"/>
          <dgm:bulletEnabled val="1"/>
        </dgm:presLayoutVars>
      </dgm:prSet>
      <dgm:spPr/>
    </dgm:pt>
    <dgm:pt modelId="{B98FB34E-F518-4433-9E4B-CCA354227867}" type="pres">
      <dgm:prSet presAssocID="{E6901F0A-D101-49E2-B3C3-C025B4A5025A}" presName="negativeSpace" presStyleCnt="0"/>
      <dgm:spPr/>
    </dgm:pt>
    <dgm:pt modelId="{8D17B6AA-F90B-4745-B822-9A84408B70BB}" type="pres">
      <dgm:prSet presAssocID="{E6901F0A-D101-49E2-B3C3-C025B4A5025A}" presName="childText" presStyleLbl="conFgAcc1" presStyleIdx="0" presStyleCnt="1" custLinFactNeighborY="-6969">
        <dgm:presLayoutVars>
          <dgm:bulletEnabled val="1"/>
        </dgm:presLayoutVars>
      </dgm:prSet>
      <dgm:spPr/>
    </dgm:pt>
  </dgm:ptLst>
  <dgm:cxnLst>
    <dgm:cxn modelId="{C67D3107-7221-43C5-861F-215DA9D84ACF}" type="presOf" srcId="{E6901F0A-D101-49E2-B3C3-C025B4A5025A}" destId="{63D2A863-E565-4208-B7E2-582DF5801EE6}" srcOrd="0" destOrd="0" presId="urn:microsoft.com/office/officeart/2005/8/layout/list1"/>
    <dgm:cxn modelId="{1DC9CD25-30EC-4DED-887B-1AD53FC0FA68}" type="presOf" srcId="{4823DB82-3422-4B62-8910-537E667E0002}" destId="{8D17B6AA-F90B-4745-B822-9A84408B70BB}" srcOrd="0" destOrd="0" presId="urn:microsoft.com/office/officeart/2005/8/layout/list1"/>
    <dgm:cxn modelId="{97E59D2D-8EBD-4BD3-908D-BF8F0EC18D98}" srcId="{E6901F0A-D101-49E2-B3C3-C025B4A5025A}" destId="{4823DB82-3422-4B62-8910-537E667E0002}" srcOrd="0" destOrd="0" parTransId="{9DCCF7BF-D464-4AB7-9058-69202E566B10}" sibTransId="{537872D6-61A8-4924-97A5-FCC332671A68}"/>
    <dgm:cxn modelId="{D8631254-C5B2-42B7-9DCA-6166D3B1102A}" type="presOf" srcId="{94307CB3-A003-4FCD-B31B-722AB1146DD2}" destId="{8D17B6AA-F90B-4745-B822-9A84408B70BB}" srcOrd="0" destOrd="1" presId="urn:microsoft.com/office/officeart/2005/8/layout/list1"/>
    <dgm:cxn modelId="{A6082178-DD3E-4E62-948C-9E795044D847}" type="presOf" srcId="{E6901F0A-D101-49E2-B3C3-C025B4A5025A}" destId="{5B7AB285-8220-4D04-8522-E7C40AF514C5}" srcOrd="1" destOrd="0" presId="urn:microsoft.com/office/officeart/2005/8/layout/list1"/>
    <dgm:cxn modelId="{302F6297-F4AE-462C-9BD6-4D48C07CC7A2}" type="presOf" srcId="{DEC10D34-85FA-45D9-A3C2-FD963E77F598}" destId="{33385C45-741C-4D5C-B4C9-260E978B1569}" srcOrd="0" destOrd="0" presId="urn:microsoft.com/office/officeart/2005/8/layout/list1"/>
    <dgm:cxn modelId="{99C0A7EE-A307-498E-873E-F7F3B32BDF49}" srcId="{E6901F0A-D101-49E2-B3C3-C025B4A5025A}" destId="{94307CB3-A003-4FCD-B31B-722AB1146DD2}" srcOrd="1" destOrd="0" parTransId="{84D85098-EA60-4B4A-9EC1-B2D65E6C669A}" sibTransId="{C46B9D58-658A-4577-94F6-6FB41C1FFC0A}"/>
    <dgm:cxn modelId="{ACEF26FA-41B1-4158-856F-175AD539C11D}" srcId="{DEC10D34-85FA-45D9-A3C2-FD963E77F598}" destId="{E6901F0A-D101-49E2-B3C3-C025B4A5025A}" srcOrd="0" destOrd="0" parTransId="{0DB00464-75A2-464B-9EE5-3BFE06960D2F}" sibTransId="{78DBB483-8C60-44EC-B34D-A1F1AF2A9CFA}"/>
    <dgm:cxn modelId="{DF772BBA-B672-4524-8380-DE791DAA709B}" type="presParOf" srcId="{33385C45-741C-4D5C-B4C9-260E978B1569}" destId="{D0E40C80-AAF6-40A6-AB60-E6A570E77E86}" srcOrd="0" destOrd="0" presId="urn:microsoft.com/office/officeart/2005/8/layout/list1"/>
    <dgm:cxn modelId="{CBDE35A9-2FAA-498F-B885-4003A7D05214}" type="presParOf" srcId="{D0E40C80-AAF6-40A6-AB60-E6A570E77E86}" destId="{63D2A863-E565-4208-B7E2-582DF5801EE6}" srcOrd="0" destOrd="0" presId="urn:microsoft.com/office/officeart/2005/8/layout/list1"/>
    <dgm:cxn modelId="{7BB6A8B0-EB26-426B-B15D-411560BAE355}" type="presParOf" srcId="{D0E40C80-AAF6-40A6-AB60-E6A570E77E86}" destId="{5B7AB285-8220-4D04-8522-E7C40AF514C5}" srcOrd="1" destOrd="0" presId="urn:microsoft.com/office/officeart/2005/8/layout/list1"/>
    <dgm:cxn modelId="{A9551B33-03FF-4C58-BC51-81C56E65EC1A}" type="presParOf" srcId="{33385C45-741C-4D5C-B4C9-260E978B1569}" destId="{B98FB34E-F518-4433-9E4B-CCA354227867}" srcOrd="1" destOrd="0" presId="urn:microsoft.com/office/officeart/2005/8/layout/list1"/>
    <dgm:cxn modelId="{C91670B9-75E1-4A83-9E1B-32526501CE30}" type="presParOf" srcId="{33385C45-741C-4D5C-B4C9-260E978B1569}" destId="{8D17B6AA-F90B-4745-B822-9A84408B70B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C10D34-85FA-45D9-A3C2-FD963E77F59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901F0A-D101-49E2-B3C3-C025B4A5025A}">
      <dgm:prSet custT="1"/>
      <dgm:spPr/>
      <dgm:t>
        <a:bodyPr/>
        <a:lstStyle/>
        <a:p>
          <a:r>
            <a:rPr lang="hu-HU" sz="800" b="1" dirty="0"/>
            <a:t>A szakdolgozat/záródolgozat/portfólió leadásának lépései 3.</a:t>
          </a:r>
          <a:endParaRPr lang="en-US" sz="800" dirty="0"/>
        </a:p>
      </dgm:t>
    </dgm:pt>
    <dgm:pt modelId="{0DB00464-75A2-464B-9EE5-3BFE06960D2F}" type="parTrans" cxnId="{ACEF26FA-41B1-4158-856F-175AD539C11D}">
      <dgm:prSet/>
      <dgm:spPr/>
      <dgm:t>
        <a:bodyPr/>
        <a:lstStyle/>
        <a:p>
          <a:endParaRPr lang="en-US"/>
        </a:p>
      </dgm:t>
    </dgm:pt>
    <dgm:pt modelId="{78DBB483-8C60-44EC-B34D-A1F1AF2A9CFA}" type="sibTrans" cxnId="{ACEF26FA-41B1-4158-856F-175AD539C11D}">
      <dgm:prSet/>
      <dgm:spPr/>
      <dgm:t>
        <a:bodyPr/>
        <a:lstStyle/>
        <a:p>
          <a:endParaRPr lang="en-US"/>
        </a:p>
      </dgm:t>
    </dgm:pt>
    <dgm:pt modelId="{4823DB82-3422-4B62-8910-537E667E0002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r>
            <a:rPr lang="hu-HU" sz="900" dirty="0"/>
            <a:t>A „</a:t>
          </a:r>
          <a:r>
            <a:rPr lang="hu-HU" sz="900" b="1" dirty="0"/>
            <a:t>Szakdolgozat feltöltése</a:t>
          </a:r>
          <a:r>
            <a:rPr lang="hu-HU" sz="900" dirty="0"/>
            <a:t>” gombra kattintást követően, válassza a „</a:t>
          </a:r>
          <a:r>
            <a:rPr lang="hu-HU" sz="900" b="1" dirty="0"/>
            <a:t>Nem titkos</a:t>
          </a:r>
          <a:r>
            <a:rPr lang="hu-HU" sz="900" dirty="0"/>
            <a:t>” lehetőséget, majd a „Tovább” gombra kattintva adja meg a szakdolgozat címét („</a:t>
          </a:r>
          <a:r>
            <a:rPr lang="hu-HU" sz="900" b="1" dirty="0"/>
            <a:t>Végleges cím</a:t>
          </a:r>
          <a:r>
            <a:rPr lang="hu-HU" sz="900" dirty="0"/>
            <a:t>”).</a:t>
          </a:r>
          <a:endParaRPr lang="en-US" sz="900" dirty="0"/>
        </a:p>
      </dgm:t>
    </dgm:pt>
    <dgm:pt modelId="{9DCCF7BF-D464-4AB7-9058-69202E566B10}" type="parTrans" cxnId="{97E59D2D-8EBD-4BD3-908D-BF8F0EC18D98}">
      <dgm:prSet/>
      <dgm:spPr/>
      <dgm:t>
        <a:bodyPr/>
        <a:lstStyle/>
        <a:p>
          <a:endParaRPr lang="en-US"/>
        </a:p>
      </dgm:t>
    </dgm:pt>
    <dgm:pt modelId="{537872D6-61A8-4924-97A5-FCC332671A68}" type="sibTrans" cxnId="{97E59D2D-8EBD-4BD3-908D-BF8F0EC18D98}">
      <dgm:prSet/>
      <dgm:spPr/>
      <dgm:t>
        <a:bodyPr/>
        <a:lstStyle/>
        <a:p>
          <a:endParaRPr lang="en-US"/>
        </a:p>
      </dgm:t>
    </dgm:pt>
    <dgm:pt modelId="{33385C45-741C-4D5C-B4C9-260E978B1569}" type="pres">
      <dgm:prSet presAssocID="{DEC10D34-85FA-45D9-A3C2-FD963E77F598}" presName="linear" presStyleCnt="0">
        <dgm:presLayoutVars>
          <dgm:dir/>
          <dgm:animLvl val="lvl"/>
          <dgm:resizeHandles val="exact"/>
        </dgm:presLayoutVars>
      </dgm:prSet>
      <dgm:spPr/>
    </dgm:pt>
    <dgm:pt modelId="{D0E40C80-AAF6-40A6-AB60-E6A570E77E86}" type="pres">
      <dgm:prSet presAssocID="{E6901F0A-D101-49E2-B3C3-C025B4A5025A}" presName="parentLin" presStyleCnt="0"/>
      <dgm:spPr/>
    </dgm:pt>
    <dgm:pt modelId="{63D2A863-E565-4208-B7E2-582DF5801EE6}" type="pres">
      <dgm:prSet presAssocID="{E6901F0A-D101-49E2-B3C3-C025B4A5025A}" presName="parentLeftMargin" presStyleLbl="node1" presStyleIdx="0" presStyleCnt="1"/>
      <dgm:spPr/>
    </dgm:pt>
    <dgm:pt modelId="{5B7AB285-8220-4D04-8522-E7C40AF514C5}" type="pres">
      <dgm:prSet presAssocID="{E6901F0A-D101-49E2-B3C3-C025B4A5025A}" presName="parentText" presStyleLbl="node1" presStyleIdx="0" presStyleCnt="1" custLinFactY="-80294" custLinFactNeighborX="-23705" custLinFactNeighborY="-100000">
        <dgm:presLayoutVars>
          <dgm:chMax val="0"/>
          <dgm:bulletEnabled val="1"/>
        </dgm:presLayoutVars>
      </dgm:prSet>
      <dgm:spPr/>
    </dgm:pt>
    <dgm:pt modelId="{B98FB34E-F518-4433-9E4B-CCA354227867}" type="pres">
      <dgm:prSet presAssocID="{E6901F0A-D101-49E2-B3C3-C025B4A5025A}" presName="negativeSpace" presStyleCnt="0"/>
      <dgm:spPr/>
    </dgm:pt>
    <dgm:pt modelId="{8D17B6AA-F90B-4745-B822-9A84408B70BB}" type="pres">
      <dgm:prSet presAssocID="{E6901F0A-D101-49E2-B3C3-C025B4A5025A}" presName="childText" presStyleLbl="conFgAcc1" presStyleIdx="0" presStyleCnt="1" custLinFactNeighborY="-23330">
        <dgm:presLayoutVars>
          <dgm:bulletEnabled val="1"/>
        </dgm:presLayoutVars>
      </dgm:prSet>
      <dgm:spPr/>
    </dgm:pt>
  </dgm:ptLst>
  <dgm:cxnLst>
    <dgm:cxn modelId="{C67D3107-7221-43C5-861F-215DA9D84ACF}" type="presOf" srcId="{E6901F0A-D101-49E2-B3C3-C025B4A5025A}" destId="{63D2A863-E565-4208-B7E2-582DF5801EE6}" srcOrd="0" destOrd="0" presId="urn:microsoft.com/office/officeart/2005/8/layout/list1"/>
    <dgm:cxn modelId="{1DC9CD25-30EC-4DED-887B-1AD53FC0FA68}" type="presOf" srcId="{4823DB82-3422-4B62-8910-537E667E0002}" destId="{8D17B6AA-F90B-4745-B822-9A84408B70BB}" srcOrd="0" destOrd="0" presId="urn:microsoft.com/office/officeart/2005/8/layout/list1"/>
    <dgm:cxn modelId="{97E59D2D-8EBD-4BD3-908D-BF8F0EC18D98}" srcId="{E6901F0A-D101-49E2-B3C3-C025B4A5025A}" destId="{4823DB82-3422-4B62-8910-537E667E0002}" srcOrd="0" destOrd="0" parTransId="{9DCCF7BF-D464-4AB7-9058-69202E566B10}" sibTransId="{537872D6-61A8-4924-97A5-FCC332671A68}"/>
    <dgm:cxn modelId="{A6082178-DD3E-4E62-948C-9E795044D847}" type="presOf" srcId="{E6901F0A-D101-49E2-B3C3-C025B4A5025A}" destId="{5B7AB285-8220-4D04-8522-E7C40AF514C5}" srcOrd="1" destOrd="0" presId="urn:microsoft.com/office/officeart/2005/8/layout/list1"/>
    <dgm:cxn modelId="{302F6297-F4AE-462C-9BD6-4D48C07CC7A2}" type="presOf" srcId="{DEC10D34-85FA-45D9-A3C2-FD963E77F598}" destId="{33385C45-741C-4D5C-B4C9-260E978B1569}" srcOrd="0" destOrd="0" presId="urn:microsoft.com/office/officeart/2005/8/layout/list1"/>
    <dgm:cxn modelId="{ACEF26FA-41B1-4158-856F-175AD539C11D}" srcId="{DEC10D34-85FA-45D9-A3C2-FD963E77F598}" destId="{E6901F0A-D101-49E2-B3C3-C025B4A5025A}" srcOrd="0" destOrd="0" parTransId="{0DB00464-75A2-464B-9EE5-3BFE06960D2F}" sibTransId="{78DBB483-8C60-44EC-B34D-A1F1AF2A9CFA}"/>
    <dgm:cxn modelId="{DF772BBA-B672-4524-8380-DE791DAA709B}" type="presParOf" srcId="{33385C45-741C-4D5C-B4C9-260E978B1569}" destId="{D0E40C80-AAF6-40A6-AB60-E6A570E77E86}" srcOrd="0" destOrd="0" presId="urn:microsoft.com/office/officeart/2005/8/layout/list1"/>
    <dgm:cxn modelId="{CBDE35A9-2FAA-498F-B885-4003A7D05214}" type="presParOf" srcId="{D0E40C80-AAF6-40A6-AB60-E6A570E77E86}" destId="{63D2A863-E565-4208-B7E2-582DF5801EE6}" srcOrd="0" destOrd="0" presId="urn:microsoft.com/office/officeart/2005/8/layout/list1"/>
    <dgm:cxn modelId="{7BB6A8B0-EB26-426B-B15D-411560BAE355}" type="presParOf" srcId="{D0E40C80-AAF6-40A6-AB60-E6A570E77E86}" destId="{5B7AB285-8220-4D04-8522-E7C40AF514C5}" srcOrd="1" destOrd="0" presId="urn:microsoft.com/office/officeart/2005/8/layout/list1"/>
    <dgm:cxn modelId="{A9551B33-03FF-4C58-BC51-81C56E65EC1A}" type="presParOf" srcId="{33385C45-741C-4D5C-B4C9-260E978B1569}" destId="{B98FB34E-F518-4433-9E4B-CCA354227867}" srcOrd="1" destOrd="0" presId="urn:microsoft.com/office/officeart/2005/8/layout/list1"/>
    <dgm:cxn modelId="{C91670B9-75E1-4A83-9E1B-32526501CE30}" type="presParOf" srcId="{33385C45-741C-4D5C-B4C9-260E978B1569}" destId="{8D17B6AA-F90B-4745-B822-9A84408B70B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C10D34-85FA-45D9-A3C2-FD963E77F59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901F0A-D101-49E2-B3C3-C025B4A5025A}">
      <dgm:prSet custT="1"/>
      <dgm:spPr/>
      <dgm:t>
        <a:bodyPr/>
        <a:lstStyle/>
        <a:p>
          <a:r>
            <a:rPr lang="hu-HU" sz="800" b="1" dirty="0"/>
            <a:t>A szakdolgozat/záródolgozat/portfólió leadásának lépései 4.</a:t>
          </a:r>
          <a:endParaRPr lang="en-US" sz="800" dirty="0"/>
        </a:p>
      </dgm:t>
    </dgm:pt>
    <dgm:pt modelId="{0DB00464-75A2-464B-9EE5-3BFE06960D2F}" type="parTrans" cxnId="{ACEF26FA-41B1-4158-856F-175AD539C11D}">
      <dgm:prSet/>
      <dgm:spPr/>
      <dgm:t>
        <a:bodyPr/>
        <a:lstStyle/>
        <a:p>
          <a:endParaRPr lang="en-US"/>
        </a:p>
      </dgm:t>
    </dgm:pt>
    <dgm:pt modelId="{78DBB483-8C60-44EC-B34D-A1F1AF2A9CFA}" type="sibTrans" cxnId="{ACEF26FA-41B1-4158-856F-175AD539C11D}">
      <dgm:prSet/>
      <dgm:spPr/>
      <dgm:t>
        <a:bodyPr/>
        <a:lstStyle/>
        <a:p>
          <a:endParaRPr lang="en-US"/>
        </a:p>
      </dgm:t>
    </dgm:pt>
    <dgm:pt modelId="{4823DB82-3422-4B62-8910-537E667E0002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r>
            <a:rPr lang="hu-HU" sz="900" u="none" dirty="0"/>
            <a:t>A cím megadását követően töltse fel a szükséges dokumentumokat.</a:t>
          </a:r>
          <a:endParaRPr lang="en-US" sz="900" dirty="0"/>
        </a:p>
      </dgm:t>
    </dgm:pt>
    <dgm:pt modelId="{9DCCF7BF-D464-4AB7-9058-69202E566B10}" type="parTrans" cxnId="{97E59D2D-8EBD-4BD3-908D-BF8F0EC18D98}">
      <dgm:prSet/>
      <dgm:spPr/>
      <dgm:t>
        <a:bodyPr/>
        <a:lstStyle/>
        <a:p>
          <a:endParaRPr lang="en-US"/>
        </a:p>
      </dgm:t>
    </dgm:pt>
    <dgm:pt modelId="{537872D6-61A8-4924-97A5-FCC332671A68}" type="sibTrans" cxnId="{97E59D2D-8EBD-4BD3-908D-BF8F0EC18D98}">
      <dgm:prSet/>
      <dgm:spPr/>
      <dgm:t>
        <a:bodyPr/>
        <a:lstStyle/>
        <a:p>
          <a:endParaRPr lang="en-US"/>
        </a:p>
      </dgm:t>
    </dgm:pt>
    <dgm:pt modelId="{FE74307E-7051-41DF-B463-B40E3038DE8F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endParaRPr lang="hu-HU" sz="1000" dirty="0"/>
        </a:p>
      </dgm:t>
    </dgm:pt>
    <dgm:pt modelId="{FE299495-3D5C-46C8-ADFE-E1D6DF68E563}" type="parTrans" cxnId="{E132EBF7-06C3-4C0B-AD66-226D98FC8562}">
      <dgm:prSet/>
      <dgm:spPr/>
      <dgm:t>
        <a:bodyPr/>
        <a:lstStyle/>
        <a:p>
          <a:endParaRPr lang="hu-HU"/>
        </a:p>
      </dgm:t>
    </dgm:pt>
    <dgm:pt modelId="{69C5288A-1D1B-4353-B620-920DA6CC836D}" type="sibTrans" cxnId="{E132EBF7-06C3-4C0B-AD66-226D98FC8562}">
      <dgm:prSet/>
      <dgm:spPr/>
      <dgm:t>
        <a:bodyPr/>
        <a:lstStyle/>
        <a:p>
          <a:endParaRPr lang="hu-HU"/>
        </a:p>
      </dgm:t>
    </dgm:pt>
    <dgm:pt modelId="{0437B161-3D50-4789-9E2B-4F2CD19B5849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r>
            <a:rPr lang="hu-HU" sz="900" dirty="0"/>
            <a:t>A megfelelő dokumentumtípusra kattintva, majd a „Fájl feltöltése” gombra klikkelve csatolja a dokumentumot. A Mentés gombbal véglegesítse a feltöltést.</a:t>
          </a:r>
          <a:endParaRPr lang="en-US" sz="900" dirty="0"/>
        </a:p>
      </dgm:t>
    </dgm:pt>
    <dgm:pt modelId="{DA391658-F3C2-41CF-BB6A-B0BEF3D631FF}" type="parTrans" cxnId="{A6F05784-9E55-4DD5-A68B-29F8A3D29BF2}">
      <dgm:prSet/>
      <dgm:spPr/>
      <dgm:t>
        <a:bodyPr/>
        <a:lstStyle/>
        <a:p>
          <a:endParaRPr lang="hu-HU"/>
        </a:p>
      </dgm:t>
    </dgm:pt>
    <dgm:pt modelId="{808BC8F9-DEB1-49E3-BF7C-6093900A8493}" type="sibTrans" cxnId="{A6F05784-9E55-4DD5-A68B-29F8A3D29BF2}">
      <dgm:prSet/>
      <dgm:spPr/>
      <dgm:t>
        <a:bodyPr/>
        <a:lstStyle/>
        <a:p>
          <a:endParaRPr lang="hu-HU"/>
        </a:p>
      </dgm:t>
    </dgm:pt>
    <dgm:pt modelId="{970F444C-7BF4-41D2-9B09-77B034780359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r>
            <a:rPr lang="hu-HU" sz="900" dirty="0"/>
            <a:t>A következő dokumentum felöltéséhez ugyanígy járjon el, (</a:t>
          </a:r>
          <a:r>
            <a:rPr lang="hu-HU" sz="900" dirty="0">
              <a:solidFill>
                <a:srgbClr val="FF0000"/>
              </a:solidFill>
            </a:rPr>
            <a:t>Fontos: Ne legyen a számítógépén megnyitva egyik feltöltendő dokumentum sem, mert különben nem sikerül a feltöltés!)</a:t>
          </a:r>
          <a:endParaRPr lang="en-US" sz="900" dirty="0"/>
        </a:p>
      </dgm:t>
    </dgm:pt>
    <dgm:pt modelId="{52CD2D92-88A2-4536-9361-EC546C04E4ED}" type="parTrans" cxnId="{8A33F4B0-DC9D-44A1-BE54-304FE1A6D1E0}">
      <dgm:prSet/>
      <dgm:spPr/>
      <dgm:t>
        <a:bodyPr/>
        <a:lstStyle/>
        <a:p>
          <a:endParaRPr lang="hu-HU"/>
        </a:p>
      </dgm:t>
    </dgm:pt>
    <dgm:pt modelId="{A39B2F9C-C658-40B2-B925-5A41A86DE00B}" type="sibTrans" cxnId="{8A33F4B0-DC9D-44A1-BE54-304FE1A6D1E0}">
      <dgm:prSet/>
      <dgm:spPr/>
      <dgm:t>
        <a:bodyPr/>
        <a:lstStyle/>
        <a:p>
          <a:endParaRPr lang="hu-HU"/>
        </a:p>
      </dgm:t>
    </dgm:pt>
    <dgm:pt modelId="{33385C45-741C-4D5C-B4C9-260E978B1569}" type="pres">
      <dgm:prSet presAssocID="{DEC10D34-85FA-45D9-A3C2-FD963E77F598}" presName="linear" presStyleCnt="0">
        <dgm:presLayoutVars>
          <dgm:dir/>
          <dgm:animLvl val="lvl"/>
          <dgm:resizeHandles val="exact"/>
        </dgm:presLayoutVars>
      </dgm:prSet>
      <dgm:spPr/>
    </dgm:pt>
    <dgm:pt modelId="{D0E40C80-AAF6-40A6-AB60-E6A570E77E86}" type="pres">
      <dgm:prSet presAssocID="{E6901F0A-D101-49E2-B3C3-C025B4A5025A}" presName="parentLin" presStyleCnt="0"/>
      <dgm:spPr/>
    </dgm:pt>
    <dgm:pt modelId="{63D2A863-E565-4208-B7E2-582DF5801EE6}" type="pres">
      <dgm:prSet presAssocID="{E6901F0A-D101-49E2-B3C3-C025B4A5025A}" presName="parentLeftMargin" presStyleLbl="node1" presStyleIdx="0" presStyleCnt="1"/>
      <dgm:spPr/>
    </dgm:pt>
    <dgm:pt modelId="{5B7AB285-8220-4D04-8522-E7C40AF514C5}" type="pres">
      <dgm:prSet presAssocID="{E6901F0A-D101-49E2-B3C3-C025B4A5025A}" presName="parentText" presStyleLbl="node1" presStyleIdx="0" presStyleCnt="1" custLinFactY="-80294" custLinFactNeighborX="-23705" custLinFactNeighborY="-100000">
        <dgm:presLayoutVars>
          <dgm:chMax val="0"/>
          <dgm:bulletEnabled val="1"/>
        </dgm:presLayoutVars>
      </dgm:prSet>
      <dgm:spPr/>
    </dgm:pt>
    <dgm:pt modelId="{B98FB34E-F518-4433-9E4B-CCA354227867}" type="pres">
      <dgm:prSet presAssocID="{E6901F0A-D101-49E2-B3C3-C025B4A5025A}" presName="negativeSpace" presStyleCnt="0"/>
      <dgm:spPr/>
    </dgm:pt>
    <dgm:pt modelId="{8D17B6AA-F90B-4745-B822-9A84408B70BB}" type="pres">
      <dgm:prSet presAssocID="{E6901F0A-D101-49E2-B3C3-C025B4A5025A}" presName="childText" presStyleLbl="conFgAcc1" presStyleIdx="0" presStyleCnt="1" custLinFactNeighborX="297" custLinFactNeighborY="-16648">
        <dgm:presLayoutVars>
          <dgm:bulletEnabled val="1"/>
        </dgm:presLayoutVars>
      </dgm:prSet>
      <dgm:spPr/>
    </dgm:pt>
  </dgm:ptLst>
  <dgm:cxnLst>
    <dgm:cxn modelId="{82B7AD22-7B7C-420F-AAD9-D4BECC3F1F01}" type="presOf" srcId="{FE74307E-7051-41DF-B463-B40E3038DE8F}" destId="{8D17B6AA-F90B-4745-B822-9A84408B70BB}" srcOrd="0" destOrd="3" presId="urn:microsoft.com/office/officeart/2005/8/layout/list1"/>
    <dgm:cxn modelId="{97E59D2D-8EBD-4BD3-908D-BF8F0EC18D98}" srcId="{E6901F0A-D101-49E2-B3C3-C025B4A5025A}" destId="{4823DB82-3422-4B62-8910-537E667E0002}" srcOrd="0" destOrd="0" parTransId="{9DCCF7BF-D464-4AB7-9058-69202E566B10}" sibTransId="{537872D6-61A8-4924-97A5-FCC332671A68}"/>
    <dgm:cxn modelId="{5331213D-494F-41E2-9225-D571337A2276}" type="presOf" srcId="{4823DB82-3422-4B62-8910-537E667E0002}" destId="{8D17B6AA-F90B-4745-B822-9A84408B70BB}" srcOrd="0" destOrd="0" presId="urn:microsoft.com/office/officeart/2005/8/layout/list1"/>
    <dgm:cxn modelId="{08814E71-64B5-4DEF-BB24-395294FCED47}" type="presOf" srcId="{0437B161-3D50-4789-9E2B-4F2CD19B5849}" destId="{8D17B6AA-F90B-4745-B822-9A84408B70BB}" srcOrd="0" destOrd="1" presId="urn:microsoft.com/office/officeart/2005/8/layout/list1"/>
    <dgm:cxn modelId="{A6F05784-9E55-4DD5-A68B-29F8A3D29BF2}" srcId="{E6901F0A-D101-49E2-B3C3-C025B4A5025A}" destId="{0437B161-3D50-4789-9E2B-4F2CD19B5849}" srcOrd="1" destOrd="0" parTransId="{DA391658-F3C2-41CF-BB6A-B0BEF3D631FF}" sibTransId="{808BC8F9-DEB1-49E3-BF7C-6093900A8493}"/>
    <dgm:cxn modelId="{07639185-773E-4532-8A6A-32BD30289D79}" type="presOf" srcId="{E6901F0A-D101-49E2-B3C3-C025B4A5025A}" destId="{63D2A863-E565-4208-B7E2-582DF5801EE6}" srcOrd="0" destOrd="0" presId="urn:microsoft.com/office/officeart/2005/8/layout/list1"/>
    <dgm:cxn modelId="{ECD967AF-4B28-48A5-BEBB-B4379E1383BE}" type="presOf" srcId="{970F444C-7BF4-41D2-9B09-77B034780359}" destId="{8D17B6AA-F90B-4745-B822-9A84408B70BB}" srcOrd="0" destOrd="2" presId="urn:microsoft.com/office/officeart/2005/8/layout/list1"/>
    <dgm:cxn modelId="{8A33F4B0-DC9D-44A1-BE54-304FE1A6D1E0}" srcId="{E6901F0A-D101-49E2-B3C3-C025B4A5025A}" destId="{970F444C-7BF4-41D2-9B09-77B034780359}" srcOrd="2" destOrd="0" parTransId="{52CD2D92-88A2-4536-9361-EC546C04E4ED}" sibTransId="{A39B2F9C-C658-40B2-B925-5A41A86DE00B}"/>
    <dgm:cxn modelId="{E132EBF7-06C3-4C0B-AD66-226D98FC8562}" srcId="{E6901F0A-D101-49E2-B3C3-C025B4A5025A}" destId="{FE74307E-7051-41DF-B463-B40E3038DE8F}" srcOrd="3" destOrd="0" parTransId="{FE299495-3D5C-46C8-ADFE-E1D6DF68E563}" sibTransId="{69C5288A-1D1B-4353-B620-920DA6CC836D}"/>
    <dgm:cxn modelId="{ACEF26FA-41B1-4158-856F-175AD539C11D}" srcId="{DEC10D34-85FA-45D9-A3C2-FD963E77F598}" destId="{E6901F0A-D101-49E2-B3C3-C025B4A5025A}" srcOrd="0" destOrd="0" parTransId="{0DB00464-75A2-464B-9EE5-3BFE06960D2F}" sibTransId="{78DBB483-8C60-44EC-B34D-A1F1AF2A9CFA}"/>
    <dgm:cxn modelId="{6BC12BFE-876B-48C7-ADD9-8CA6945CC225}" type="presOf" srcId="{DEC10D34-85FA-45D9-A3C2-FD963E77F598}" destId="{33385C45-741C-4D5C-B4C9-260E978B1569}" srcOrd="0" destOrd="0" presId="urn:microsoft.com/office/officeart/2005/8/layout/list1"/>
    <dgm:cxn modelId="{64F5B9FE-57EB-409F-A3C5-EEF3E0FA3499}" type="presOf" srcId="{E6901F0A-D101-49E2-B3C3-C025B4A5025A}" destId="{5B7AB285-8220-4D04-8522-E7C40AF514C5}" srcOrd="1" destOrd="0" presId="urn:microsoft.com/office/officeart/2005/8/layout/list1"/>
    <dgm:cxn modelId="{448259C7-9581-41B8-B8AB-AB9F3A3655DA}" type="presParOf" srcId="{33385C45-741C-4D5C-B4C9-260E978B1569}" destId="{D0E40C80-AAF6-40A6-AB60-E6A570E77E86}" srcOrd="0" destOrd="0" presId="urn:microsoft.com/office/officeart/2005/8/layout/list1"/>
    <dgm:cxn modelId="{04471FC6-4D73-4432-B9BA-ACF24AA629DC}" type="presParOf" srcId="{D0E40C80-AAF6-40A6-AB60-E6A570E77E86}" destId="{63D2A863-E565-4208-B7E2-582DF5801EE6}" srcOrd="0" destOrd="0" presId="urn:microsoft.com/office/officeart/2005/8/layout/list1"/>
    <dgm:cxn modelId="{9CC4BDBD-76CA-40DF-9B01-8BA65850C7A6}" type="presParOf" srcId="{D0E40C80-AAF6-40A6-AB60-E6A570E77E86}" destId="{5B7AB285-8220-4D04-8522-E7C40AF514C5}" srcOrd="1" destOrd="0" presId="urn:microsoft.com/office/officeart/2005/8/layout/list1"/>
    <dgm:cxn modelId="{D8452140-DADC-4DC2-A7B6-AFFA9A1BA943}" type="presParOf" srcId="{33385C45-741C-4D5C-B4C9-260E978B1569}" destId="{B98FB34E-F518-4433-9E4B-CCA354227867}" srcOrd="1" destOrd="0" presId="urn:microsoft.com/office/officeart/2005/8/layout/list1"/>
    <dgm:cxn modelId="{046A1784-A81B-4696-AAF4-9C1CF7B2D457}" type="presParOf" srcId="{33385C45-741C-4D5C-B4C9-260E978B1569}" destId="{8D17B6AA-F90B-4745-B822-9A84408B70B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EC10D34-85FA-45D9-A3C2-FD963E77F59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901F0A-D101-49E2-B3C3-C025B4A5025A}">
      <dgm:prSet custT="1"/>
      <dgm:spPr/>
      <dgm:t>
        <a:bodyPr/>
        <a:lstStyle/>
        <a:p>
          <a:r>
            <a:rPr lang="hu-HU" sz="800" b="1" dirty="0"/>
            <a:t>A szakdolgozat/záródolgozat/portfólió leadásának lépései 5.</a:t>
          </a:r>
          <a:endParaRPr lang="en-US" sz="800" dirty="0"/>
        </a:p>
      </dgm:t>
    </dgm:pt>
    <dgm:pt modelId="{0DB00464-75A2-464B-9EE5-3BFE06960D2F}" type="parTrans" cxnId="{ACEF26FA-41B1-4158-856F-175AD539C11D}">
      <dgm:prSet/>
      <dgm:spPr/>
      <dgm:t>
        <a:bodyPr/>
        <a:lstStyle/>
        <a:p>
          <a:endParaRPr lang="en-US"/>
        </a:p>
      </dgm:t>
    </dgm:pt>
    <dgm:pt modelId="{78DBB483-8C60-44EC-B34D-A1F1AF2A9CFA}" type="sibTrans" cxnId="{ACEF26FA-41B1-4158-856F-175AD539C11D}">
      <dgm:prSet/>
      <dgm:spPr/>
      <dgm:t>
        <a:bodyPr/>
        <a:lstStyle/>
        <a:p>
          <a:endParaRPr lang="en-US"/>
        </a:p>
      </dgm:t>
    </dgm:pt>
    <dgm:pt modelId="{4823DB82-3422-4B62-8910-537E667E0002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r>
            <a:rPr lang="hu-HU" sz="900" dirty="0"/>
            <a:t>A feltöltött dokumentumokat a </a:t>
          </a:r>
          <a:r>
            <a:rPr lang="hu-HU" sz="900" b="1" dirty="0"/>
            <a:t>„Szakdolgozat” </a:t>
          </a:r>
          <a:r>
            <a:rPr lang="hu-HU" sz="900" dirty="0"/>
            <a:t>felületen megtekintheti, letöltheti.</a:t>
          </a:r>
          <a:endParaRPr lang="en-US" sz="900" dirty="0"/>
        </a:p>
      </dgm:t>
    </dgm:pt>
    <dgm:pt modelId="{9DCCF7BF-D464-4AB7-9058-69202E566B10}" type="parTrans" cxnId="{97E59D2D-8EBD-4BD3-908D-BF8F0EC18D98}">
      <dgm:prSet/>
      <dgm:spPr/>
      <dgm:t>
        <a:bodyPr/>
        <a:lstStyle/>
        <a:p>
          <a:endParaRPr lang="en-US"/>
        </a:p>
      </dgm:t>
    </dgm:pt>
    <dgm:pt modelId="{537872D6-61A8-4924-97A5-FCC332671A68}" type="sibTrans" cxnId="{97E59D2D-8EBD-4BD3-908D-BF8F0EC18D98}">
      <dgm:prSet/>
      <dgm:spPr/>
      <dgm:t>
        <a:bodyPr/>
        <a:lstStyle/>
        <a:p>
          <a:endParaRPr lang="en-US"/>
        </a:p>
      </dgm:t>
    </dgm:pt>
    <dgm:pt modelId="{FE74307E-7051-41DF-B463-B40E3038DE8F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endParaRPr lang="hu-HU" sz="1000" dirty="0"/>
        </a:p>
      </dgm:t>
    </dgm:pt>
    <dgm:pt modelId="{FE299495-3D5C-46C8-ADFE-E1D6DF68E563}" type="parTrans" cxnId="{E132EBF7-06C3-4C0B-AD66-226D98FC8562}">
      <dgm:prSet/>
      <dgm:spPr/>
      <dgm:t>
        <a:bodyPr/>
        <a:lstStyle/>
        <a:p>
          <a:endParaRPr lang="hu-HU"/>
        </a:p>
      </dgm:t>
    </dgm:pt>
    <dgm:pt modelId="{69C5288A-1D1B-4353-B620-920DA6CC836D}" type="sibTrans" cxnId="{E132EBF7-06C3-4C0B-AD66-226D98FC8562}">
      <dgm:prSet/>
      <dgm:spPr/>
      <dgm:t>
        <a:bodyPr/>
        <a:lstStyle/>
        <a:p>
          <a:endParaRPr lang="hu-HU"/>
        </a:p>
      </dgm:t>
    </dgm:pt>
    <dgm:pt modelId="{0A5995CE-F50C-4113-BF8C-6A6F7D460647}">
      <dgm:prSet custT="1"/>
      <dgm:spPr/>
      <dgm:t>
        <a:bodyPr/>
        <a:lstStyle/>
        <a:p>
          <a:pPr marL="0" indent="0" algn="l">
            <a:buFont typeface="Wingdings" panose="05000000000000000000" pitchFamily="2" charset="2"/>
            <a:buNone/>
          </a:pPr>
          <a:r>
            <a:rPr lang="hu-HU" sz="900" dirty="0"/>
            <a:t>Amennyiben bármelyik dokumentumot cseréni szeretné, azt csak a leadási határidőig megteheti, a </a:t>
          </a:r>
          <a:r>
            <a:rPr lang="hu-HU" sz="900" b="1" dirty="0"/>
            <a:t>„Szakdolgozat módosítása” </a:t>
          </a:r>
          <a:r>
            <a:rPr lang="hu-HU" sz="900" dirty="0"/>
            <a:t>gombra kattintva. </a:t>
          </a:r>
          <a:endParaRPr lang="en-US" sz="900" dirty="0"/>
        </a:p>
      </dgm:t>
    </dgm:pt>
    <dgm:pt modelId="{4EA01EF5-A3CF-49EF-AEF6-A44B39DF8BBD}" type="parTrans" cxnId="{F912A4D0-B082-4992-A4C3-59E42A0F17A7}">
      <dgm:prSet/>
      <dgm:spPr/>
      <dgm:t>
        <a:bodyPr/>
        <a:lstStyle/>
        <a:p>
          <a:endParaRPr lang="hu-HU"/>
        </a:p>
      </dgm:t>
    </dgm:pt>
    <dgm:pt modelId="{C6218069-1A20-42F8-880E-1F8E021E4F52}" type="sibTrans" cxnId="{F912A4D0-B082-4992-A4C3-59E42A0F17A7}">
      <dgm:prSet/>
      <dgm:spPr/>
      <dgm:t>
        <a:bodyPr/>
        <a:lstStyle/>
        <a:p>
          <a:endParaRPr lang="hu-HU"/>
        </a:p>
      </dgm:t>
    </dgm:pt>
    <dgm:pt modelId="{33385C45-741C-4D5C-B4C9-260E978B1569}" type="pres">
      <dgm:prSet presAssocID="{DEC10D34-85FA-45D9-A3C2-FD963E77F598}" presName="linear" presStyleCnt="0">
        <dgm:presLayoutVars>
          <dgm:dir/>
          <dgm:animLvl val="lvl"/>
          <dgm:resizeHandles val="exact"/>
        </dgm:presLayoutVars>
      </dgm:prSet>
      <dgm:spPr/>
    </dgm:pt>
    <dgm:pt modelId="{D0E40C80-AAF6-40A6-AB60-E6A570E77E86}" type="pres">
      <dgm:prSet presAssocID="{E6901F0A-D101-49E2-B3C3-C025B4A5025A}" presName="parentLin" presStyleCnt="0"/>
      <dgm:spPr/>
    </dgm:pt>
    <dgm:pt modelId="{63D2A863-E565-4208-B7E2-582DF5801EE6}" type="pres">
      <dgm:prSet presAssocID="{E6901F0A-D101-49E2-B3C3-C025B4A5025A}" presName="parentLeftMargin" presStyleLbl="node1" presStyleIdx="0" presStyleCnt="1"/>
      <dgm:spPr/>
    </dgm:pt>
    <dgm:pt modelId="{5B7AB285-8220-4D04-8522-E7C40AF514C5}" type="pres">
      <dgm:prSet presAssocID="{E6901F0A-D101-49E2-B3C3-C025B4A5025A}" presName="parentText" presStyleLbl="node1" presStyleIdx="0" presStyleCnt="1" custLinFactY="-80294" custLinFactNeighborX="-23705" custLinFactNeighborY="-100000">
        <dgm:presLayoutVars>
          <dgm:chMax val="0"/>
          <dgm:bulletEnabled val="1"/>
        </dgm:presLayoutVars>
      </dgm:prSet>
      <dgm:spPr/>
    </dgm:pt>
    <dgm:pt modelId="{B98FB34E-F518-4433-9E4B-CCA354227867}" type="pres">
      <dgm:prSet presAssocID="{E6901F0A-D101-49E2-B3C3-C025B4A5025A}" presName="negativeSpace" presStyleCnt="0"/>
      <dgm:spPr/>
    </dgm:pt>
    <dgm:pt modelId="{8D17B6AA-F90B-4745-B822-9A84408B70BB}" type="pres">
      <dgm:prSet presAssocID="{E6901F0A-D101-49E2-B3C3-C025B4A5025A}" presName="childText" presStyleLbl="conFgAcc1" presStyleIdx="0" presStyleCnt="1" custLinFactNeighborY="7732">
        <dgm:presLayoutVars>
          <dgm:bulletEnabled val="1"/>
        </dgm:presLayoutVars>
      </dgm:prSet>
      <dgm:spPr/>
    </dgm:pt>
  </dgm:ptLst>
  <dgm:cxnLst>
    <dgm:cxn modelId="{F8946304-445A-4060-B6EA-11F493A75531}" type="presOf" srcId="{0A5995CE-F50C-4113-BF8C-6A6F7D460647}" destId="{8D17B6AA-F90B-4745-B822-9A84408B70BB}" srcOrd="0" destOrd="1" presId="urn:microsoft.com/office/officeart/2005/8/layout/list1"/>
    <dgm:cxn modelId="{97E59D2D-8EBD-4BD3-908D-BF8F0EC18D98}" srcId="{E6901F0A-D101-49E2-B3C3-C025B4A5025A}" destId="{4823DB82-3422-4B62-8910-537E667E0002}" srcOrd="0" destOrd="0" parTransId="{9DCCF7BF-D464-4AB7-9058-69202E566B10}" sibTransId="{537872D6-61A8-4924-97A5-FCC332671A68}"/>
    <dgm:cxn modelId="{302F6297-F4AE-462C-9BD6-4D48C07CC7A2}" type="presOf" srcId="{DEC10D34-85FA-45D9-A3C2-FD963E77F598}" destId="{33385C45-741C-4D5C-B4C9-260E978B1569}" srcOrd="0" destOrd="0" presId="urn:microsoft.com/office/officeart/2005/8/layout/list1"/>
    <dgm:cxn modelId="{A59280A6-C183-48F2-9E7B-B13CC1931568}" type="presOf" srcId="{E6901F0A-D101-49E2-B3C3-C025B4A5025A}" destId="{5B7AB285-8220-4D04-8522-E7C40AF514C5}" srcOrd="1" destOrd="0" presId="urn:microsoft.com/office/officeart/2005/8/layout/list1"/>
    <dgm:cxn modelId="{87761CB1-98C1-4059-82AC-F85B6B8A310E}" type="presOf" srcId="{E6901F0A-D101-49E2-B3C3-C025B4A5025A}" destId="{63D2A863-E565-4208-B7E2-582DF5801EE6}" srcOrd="0" destOrd="0" presId="urn:microsoft.com/office/officeart/2005/8/layout/list1"/>
    <dgm:cxn modelId="{FB5835B3-7649-4453-9810-1DEC4FDF642D}" type="presOf" srcId="{FE74307E-7051-41DF-B463-B40E3038DE8F}" destId="{8D17B6AA-F90B-4745-B822-9A84408B70BB}" srcOrd="0" destOrd="2" presId="urn:microsoft.com/office/officeart/2005/8/layout/list1"/>
    <dgm:cxn modelId="{F912A4D0-B082-4992-A4C3-59E42A0F17A7}" srcId="{E6901F0A-D101-49E2-B3C3-C025B4A5025A}" destId="{0A5995CE-F50C-4113-BF8C-6A6F7D460647}" srcOrd="1" destOrd="0" parTransId="{4EA01EF5-A3CF-49EF-AEF6-A44B39DF8BBD}" sibTransId="{C6218069-1A20-42F8-880E-1F8E021E4F52}"/>
    <dgm:cxn modelId="{5B91DEEE-FE6E-4C0E-962A-0548940D2ECF}" type="presOf" srcId="{4823DB82-3422-4B62-8910-537E667E0002}" destId="{8D17B6AA-F90B-4745-B822-9A84408B70BB}" srcOrd="0" destOrd="0" presId="urn:microsoft.com/office/officeart/2005/8/layout/list1"/>
    <dgm:cxn modelId="{E132EBF7-06C3-4C0B-AD66-226D98FC8562}" srcId="{E6901F0A-D101-49E2-B3C3-C025B4A5025A}" destId="{FE74307E-7051-41DF-B463-B40E3038DE8F}" srcOrd="2" destOrd="0" parTransId="{FE299495-3D5C-46C8-ADFE-E1D6DF68E563}" sibTransId="{69C5288A-1D1B-4353-B620-920DA6CC836D}"/>
    <dgm:cxn modelId="{ACEF26FA-41B1-4158-856F-175AD539C11D}" srcId="{DEC10D34-85FA-45D9-A3C2-FD963E77F598}" destId="{E6901F0A-D101-49E2-B3C3-C025B4A5025A}" srcOrd="0" destOrd="0" parTransId="{0DB00464-75A2-464B-9EE5-3BFE06960D2F}" sibTransId="{78DBB483-8C60-44EC-B34D-A1F1AF2A9CFA}"/>
    <dgm:cxn modelId="{FEDFFA6D-806F-4EC5-AED8-060AA1F7C939}" type="presParOf" srcId="{33385C45-741C-4D5C-B4C9-260E978B1569}" destId="{D0E40C80-AAF6-40A6-AB60-E6A570E77E86}" srcOrd="0" destOrd="0" presId="urn:microsoft.com/office/officeart/2005/8/layout/list1"/>
    <dgm:cxn modelId="{43FD6F5C-F678-4860-905A-8BD6C360B140}" type="presParOf" srcId="{D0E40C80-AAF6-40A6-AB60-E6A570E77E86}" destId="{63D2A863-E565-4208-B7E2-582DF5801EE6}" srcOrd="0" destOrd="0" presId="urn:microsoft.com/office/officeart/2005/8/layout/list1"/>
    <dgm:cxn modelId="{F64F1F5E-0903-4FA0-8F8A-DC20DF34B8B4}" type="presParOf" srcId="{D0E40C80-AAF6-40A6-AB60-E6A570E77E86}" destId="{5B7AB285-8220-4D04-8522-E7C40AF514C5}" srcOrd="1" destOrd="0" presId="urn:microsoft.com/office/officeart/2005/8/layout/list1"/>
    <dgm:cxn modelId="{042FBDBA-1163-4117-BE84-3776879D992A}" type="presParOf" srcId="{33385C45-741C-4D5C-B4C9-260E978B1569}" destId="{B98FB34E-F518-4433-9E4B-CCA354227867}" srcOrd="1" destOrd="0" presId="urn:microsoft.com/office/officeart/2005/8/layout/list1"/>
    <dgm:cxn modelId="{91FC20BD-2FF6-4A7F-9C24-DE04FBFD2789}" type="presParOf" srcId="{33385C45-741C-4D5C-B4C9-260E978B1569}" destId="{8D17B6AA-F90B-4745-B822-9A84408B70B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91F9D-F73D-448D-A083-D51487AD4974}">
      <dsp:nvSpPr>
        <dsp:cNvPr id="0" name=""/>
        <dsp:cNvSpPr/>
      </dsp:nvSpPr>
      <dsp:spPr>
        <a:xfrm>
          <a:off x="0" y="0"/>
          <a:ext cx="4373867" cy="4247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kern="1200" dirty="0"/>
            <a:t>A szakdolgozat/záródolgozat leadásához szükséges dokumentumok:</a:t>
          </a:r>
          <a:endParaRPr lang="en-US" sz="1100" kern="1200" dirty="0"/>
        </a:p>
      </dsp:txBody>
      <dsp:txXfrm>
        <a:off x="20733" y="20733"/>
        <a:ext cx="4332401" cy="383244"/>
      </dsp:txXfrm>
    </dsp:sp>
    <dsp:sp modelId="{CDA4F0BF-7729-47D4-A59F-EC978AEDD229}">
      <dsp:nvSpPr>
        <dsp:cNvPr id="0" name=""/>
        <dsp:cNvSpPr/>
      </dsp:nvSpPr>
      <dsp:spPr>
        <a:xfrm>
          <a:off x="0" y="407943"/>
          <a:ext cx="4373867" cy="4247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50" b="1" u="sng" kern="1200" dirty="0"/>
            <a:t>Kötelező:</a:t>
          </a:r>
          <a:endParaRPr lang="en-US" sz="1050" kern="1200" dirty="0"/>
        </a:p>
      </dsp:txBody>
      <dsp:txXfrm>
        <a:off x="20733" y="428676"/>
        <a:ext cx="4332401" cy="383244"/>
      </dsp:txXfrm>
    </dsp:sp>
    <dsp:sp modelId="{3239E79F-A6FD-45C7-A0EC-DD2427CE3987}">
      <dsp:nvSpPr>
        <dsp:cNvPr id="0" name=""/>
        <dsp:cNvSpPr/>
      </dsp:nvSpPr>
      <dsp:spPr>
        <a:xfrm>
          <a:off x="0" y="822855"/>
          <a:ext cx="4373867" cy="1275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870" tIns="13970" rIns="78232" bIns="1397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u-HU" sz="900" b="1" kern="1200" dirty="0"/>
            <a:t>„Szakdolgozat” típusba a </a:t>
          </a:r>
          <a:r>
            <a:rPr lang="hu-HU" sz="900" kern="1200" dirty="0"/>
            <a:t>szakdolgozatot, záródolgozatot kell felölteni - az elektronikus fájlnév tartalmazza a szakdolgozat készítőjének NEPTUN kódját, nevét, a szakdolgozat címét és a benyújtás évét (</a:t>
          </a:r>
          <a:r>
            <a:rPr lang="hu-HU" sz="900" b="1" kern="1200" dirty="0"/>
            <a:t>kizárólag pdf fájltípus </a:t>
          </a:r>
          <a:r>
            <a:rPr lang="hu-HU" sz="900" kern="1200" dirty="0"/>
            <a:t>tölthető fel, </a:t>
          </a:r>
          <a:r>
            <a:rPr lang="hu-HU" sz="900" kern="1200" dirty="0" err="1"/>
            <a:t>max</a:t>
          </a:r>
          <a:r>
            <a:rPr lang="hu-HU" sz="900" kern="1200" dirty="0"/>
            <a:t>. méret </a:t>
          </a:r>
          <a:r>
            <a:rPr lang="hu-HU" sz="900" b="1" kern="1200" dirty="0"/>
            <a:t>5 MB</a:t>
          </a:r>
          <a:r>
            <a:rPr lang="hu-HU" sz="900" kern="1200" dirty="0"/>
            <a:t>)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u-HU" sz="900" b="1" kern="1200" dirty="0"/>
            <a:t>„Szakdolgozat kivonat1” típusba a szakdolgozatot/záródolgozatot kell Word formátumban feltölteni </a:t>
          </a:r>
          <a:r>
            <a:rPr lang="hu-HU" sz="900" kern="1200" dirty="0"/>
            <a:t>(</a:t>
          </a:r>
          <a:r>
            <a:rPr lang="hu-HU" sz="900" kern="1200" dirty="0" err="1"/>
            <a:t>fáljnév</a:t>
          </a:r>
          <a:r>
            <a:rPr lang="hu-HU" sz="900" kern="1200" dirty="0"/>
            <a:t> az előzőek szerint kerüljön megadásra, </a:t>
          </a:r>
          <a:r>
            <a:rPr lang="hu-HU" sz="900" b="1" kern="1200" dirty="0"/>
            <a:t>kizárólag </a:t>
          </a:r>
          <a:r>
            <a:rPr lang="hu-HU" sz="900" b="1" kern="1200" dirty="0" err="1"/>
            <a:t>docx</a:t>
          </a:r>
          <a:r>
            <a:rPr lang="hu-HU" sz="900" b="1" kern="1200" dirty="0"/>
            <a:t> fájltípus </a:t>
          </a:r>
          <a:r>
            <a:rPr lang="hu-HU" sz="900" kern="1200" dirty="0"/>
            <a:t>tölthető fel, </a:t>
          </a:r>
          <a:r>
            <a:rPr lang="hu-HU" sz="900" kern="1200" dirty="0" err="1"/>
            <a:t>max</a:t>
          </a:r>
          <a:r>
            <a:rPr lang="hu-HU" sz="900" kern="1200" dirty="0"/>
            <a:t>. méret </a:t>
          </a:r>
          <a:r>
            <a:rPr lang="hu-HU" sz="900" b="1" kern="1200" dirty="0"/>
            <a:t>5 MB</a:t>
          </a:r>
          <a:r>
            <a:rPr lang="hu-HU" sz="900" kern="1200" dirty="0"/>
            <a:t>)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u-HU" sz="900" b="1" kern="1200" dirty="0"/>
            <a:t>„Plágium-nyilatkozat” típusba </a:t>
          </a:r>
          <a:r>
            <a:rPr lang="hu-HU" sz="900" kern="1200" dirty="0"/>
            <a:t>a szakdolgozat plágium- és nyilvánosságra hozatalára vonatkozó együttes nyilatkozatként a leadott elektronikus kérelemből generált pdf-</a:t>
          </a:r>
          <a:r>
            <a:rPr lang="hu-HU" sz="900" kern="1200" dirty="0" err="1"/>
            <a:t>et</a:t>
          </a:r>
          <a:r>
            <a:rPr lang="hu-HU" sz="900" kern="1200" dirty="0"/>
            <a:t> kell  feltölteni – (</a:t>
          </a:r>
          <a:r>
            <a:rPr lang="hu-HU" sz="900" b="1" kern="1200" dirty="0"/>
            <a:t>kizárólag pdf fájltípus </a:t>
          </a:r>
          <a:r>
            <a:rPr lang="hu-HU" sz="900" kern="1200" dirty="0"/>
            <a:t>tölthető fel, </a:t>
          </a:r>
          <a:r>
            <a:rPr lang="hu-HU" sz="900" kern="1200" dirty="0" err="1"/>
            <a:t>max</a:t>
          </a:r>
          <a:r>
            <a:rPr lang="hu-HU" sz="900" kern="1200" dirty="0"/>
            <a:t>. </a:t>
          </a:r>
          <a:r>
            <a:rPr lang="hu-HU" sz="900" b="1" kern="1200" dirty="0"/>
            <a:t>500 KB</a:t>
          </a:r>
          <a:r>
            <a:rPr lang="hu-HU" sz="900" kern="1200" dirty="0"/>
            <a:t>)</a:t>
          </a:r>
          <a:endParaRPr lang="en-US" sz="900" kern="1200" dirty="0"/>
        </a:p>
      </dsp:txBody>
      <dsp:txXfrm>
        <a:off x="0" y="822855"/>
        <a:ext cx="4373867" cy="1275120"/>
      </dsp:txXfrm>
    </dsp:sp>
    <dsp:sp modelId="{393BBF26-8620-475C-AE49-2C83FDF30333}">
      <dsp:nvSpPr>
        <dsp:cNvPr id="0" name=""/>
        <dsp:cNvSpPr/>
      </dsp:nvSpPr>
      <dsp:spPr>
        <a:xfrm>
          <a:off x="0" y="2100655"/>
          <a:ext cx="4373867" cy="4247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u="sng" kern="1200"/>
            <a:t>Szükség szerint választható:</a:t>
          </a:r>
          <a:endParaRPr lang="en-US" sz="1100" kern="1200"/>
        </a:p>
      </dsp:txBody>
      <dsp:txXfrm>
        <a:off x="20733" y="2121388"/>
        <a:ext cx="4332401" cy="383244"/>
      </dsp:txXfrm>
    </dsp:sp>
    <dsp:sp modelId="{898702AE-1267-410D-B119-5B988DF2C5D5}">
      <dsp:nvSpPr>
        <dsp:cNvPr id="0" name=""/>
        <dsp:cNvSpPr/>
      </dsp:nvSpPr>
      <dsp:spPr>
        <a:xfrm>
          <a:off x="0" y="2582722"/>
          <a:ext cx="4373867" cy="2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870" tIns="13970" rIns="78232" bIns="1397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u-HU" sz="900" b="1" kern="1200"/>
            <a:t>„Szakdolgozat melléklet” típusba  </a:t>
          </a:r>
          <a:r>
            <a:rPr lang="hu-HU" sz="900" kern="1200"/>
            <a:t>(ha van) (pdf, docx , jpeg, jpg, png fájltípusok egyike tölthető fel, max. méret </a:t>
          </a:r>
          <a:r>
            <a:rPr lang="hu-HU" sz="900" b="1" kern="1200"/>
            <a:t>10 MB</a:t>
          </a:r>
          <a:r>
            <a:rPr lang="hu-HU" sz="900" kern="1200"/>
            <a:t>)</a:t>
          </a:r>
          <a:endParaRPr lang="en-US" sz="900" kern="1200"/>
        </a:p>
      </dsp:txBody>
      <dsp:txXfrm>
        <a:off x="0" y="2582722"/>
        <a:ext cx="4373867" cy="2675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91F9D-F73D-448D-A083-D51487AD4974}">
      <dsp:nvSpPr>
        <dsp:cNvPr id="0" name=""/>
        <dsp:cNvSpPr/>
      </dsp:nvSpPr>
      <dsp:spPr>
        <a:xfrm>
          <a:off x="0" y="0"/>
          <a:ext cx="4373867" cy="304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kern="1200" dirty="0"/>
            <a:t>A portfólió leadásához szükséges dokumentumok:</a:t>
          </a:r>
          <a:endParaRPr lang="en-US" sz="1300" kern="1200" dirty="0"/>
        </a:p>
      </dsp:txBody>
      <dsp:txXfrm>
        <a:off x="14850" y="14850"/>
        <a:ext cx="4344167" cy="274500"/>
      </dsp:txXfrm>
    </dsp:sp>
    <dsp:sp modelId="{CDA4F0BF-7729-47D4-A59F-EC978AEDD229}">
      <dsp:nvSpPr>
        <dsp:cNvPr id="0" name=""/>
        <dsp:cNvSpPr/>
      </dsp:nvSpPr>
      <dsp:spPr>
        <a:xfrm>
          <a:off x="0" y="328675"/>
          <a:ext cx="4373867" cy="304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50" b="1" u="sng" kern="1200" dirty="0"/>
            <a:t>Kötelező:</a:t>
          </a:r>
          <a:endParaRPr lang="en-US" sz="1050" kern="1200" dirty="0"/>
        </a:p>
      </dsp:txBody>
      <dsp:txXfrm>
        <a:off x="14850" y="343525"/>
        <a:ext cx="4344167" cy="274500"/>
      </dsp:txXfrm>
    </dsp:sp>
    <dsp:sp modelId="{3239E79F-A6FD-45C7-A0EC-DD2427CE3987}">
      <dsp:nvSpPr>
        <dsp:cNvPr id="0" name=""/>
        <dsp:cNvSpPr/>
      </dsp:nvSpPr>
      <dsp:spPr>
        <a:xfrm>
          <a:off x="0" y="640120"/>
          <a:ext cx="4373867" cy="99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870" tIns="16510" rIns="92456" bIns="165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u-HU" sz="1000" b="1" kern="1200" dirty="0"/>
            <a:t>„Portfólió” típusba a portfóliót </a:t>
          </a:r>
          <a:r>
            <a:rPr lang="hu-HU" sz="1000" kern="1200" dirty="0"/>
            <a:t>kell felölteni - az elektronikus fájlnév tartalmazza a dokumentum készítőjének nevét, a portfólió témáját és a benyújtás évét (</a:t>
          </a:r>
          <a:r>
            <a:rPr lang="hu-HU" sz="1000" b="1" kern="1200" dirty="0"/>
            <a:t>kizárólag pdf fájltípus </a:t>
          </a:r>
          <a:r>
            <a:rPr lang="hu-HU" sz="1000" kern="1200" dirty="0"/>
            <a:t>tölthető fel, </a:t>
          </a:r>
          <a:r>
            <a:rPr lang="hu-HU" sz="1000" kern="1200" dirty="0" err="1"/>
            <a:t>max</a:t>
          </a:r>
          <a:r>
            <a:rPr lang="hu-HU" sz="1000" kern="1200" dirty="0"/>
            <a:t>. méret </a:t>
          </a:r>
          <a:r>
            <a:rPr lang="hu-HU" sz="1000" b="1" kern="1200" dirty="0"/>
            <a:t>5 MB</a:t>
          </a:r>
          <a:r>
            <a:rPr lang="hu-HU" sz="1000" kern="1200" dirty="0"/>
            <a:t>)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u-HU" sz="1000" b="1" kern="1200" dirty="0"/>
            <a:t>„Plágium-nyilatkozat” típusba </a:t>
          </a:r>
          <a:r>
            <a:rPr lang="hu-HU" sz="1000" kern="1200" dirty="0"/>
            <a:t>a szakdolgozat plágium- és nyilvánosságra hozatalára vonatkozó együttes nyilatkozatként a leadott elektronikus kérelemből generált pdf-</a:t>
          </a:r>
          <a:r>
            <a:rPr lang="hu-HU" sz="1000" kern="1200" dirty="0" err="1"/>
            <a:t>et</a:t>
          </a:r>
          <a:r>
            <a:rPr lang="hu-HU" sz="1000" kern="1200" dirty="0"/>
            <a:t> kell  feltölteni – (</a:t>
          </a:r>
          <a:r>
            <a:rPr lang="hu-HU" sz="1000" b="1" kern="1200" dirty="0"/>
            <a:t>kizárólag pdf fájltípus </a:t>
          </a:r>
          <a:r>
            <a:rPr lang="hu-HU" sz="1000" kern="1200" dirty="0"/>
            <a:t>tölthető fel, </a:t>
          </a:r>
          <a:r>
            <a:rPr lang="hu-HU" sz="1000" kern="1200" dirty="0" err="1"/>
            <a:t>max</a:t>
          </a:r>
          <a:r>
            <a:rPr lang="hu-HU" sz="1000" kern="1200" dirty="0"/>
            <a:t>. </a:t>
          </a:r>
          <a:r>
            <a:rPr lang="hu-HU" sz="1000" b="1" kern="1200" dirty="0"/>
            <a:t>500 KB</a:t>
          </a:r>
          <a:r>
            <a:rPr lang="hu-HU" sz="1000" kern="1200" dirty="0"/>
            <a:t>)</a:t>
          </a:r>
        </a:p>
      </dsp:txBody>
      <dsp:txXfrm>
        <a:off x="0" y="640120"/>
        <a:ext cx="4373867" cy="995670"/>
      </dsp:txXfrm>
    </dsp:sp>
    <dsp:sp modelId="{393BBF26-8620-475C-AE49-2C83FDF30333}">
      <dsp:nvSpPr>
        <dsp:cNvPr id="0" name=""/>
        <dsp:cNvSpPr/>
      </dsp:nvSpPr>
      <dsp:spPr>
        <a:xfrm>
          <a:off x="0" y="1741294"/>
          <a:ext cx="4373867" cy="304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b="1" u="sng" kern="1200"/>
            <a:t>Szükség szerint választható:</a:t>
          </a:r>
          <a:endParaRPr lang="en-US" sz="1300" kern="1200"/>
        </a:p>
      </dsp:txBody>
      <dsp:txXfrm>
        <a:off x="14850" y="1756144"/>
        <a:ext cx="4344167" cy="274500"/>
      </dsp:txXfrm>
    </dsp:sp>
    <dsp:sp modelId="{898702AE-1267-410D-B119-5B988DF2C5D5}">
      <dsp:nvSpPr>
        <dsp:cNvPr id="0" name=""/>
        <dsp:cNvSpPr/>
      </dsp:nvSpPr>
      <dsp:spPr>
        <a:xfrm>
          <a:off x="0" y="2038443"/>
          <a:ext cx="4373867" cy="296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870" tIns="16510" rIns="92456" bIns="165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u-HU" sz="1000" b="1" kern="1200" dirty="0"/>
            <a:t>„Szakdolgozat melléklet” típusba  </a:t>
          </a:r>
          <a:r>
            <a:rPr lang="hu-HU" sz="1000" kern="1200" dirty="0"/>
            <a:t>(ha van) (pdf, </a:t>
          </a:r>
          <a:r>
            <a:rPr lang="hu-HU" sz="1000" kern="1200" dirty="0" err="1"/>
            <a:t>docx</a:t>
          </a:r>
          <a:r>
            <a:rPr lang="hu-HU" sz="1000" kern="1200" dirty="0"/>
            <a:t> , </a:t>
          </a:r>
          <a:r>
            <a:rPr lang="hu-HU" sz="1000" kern="1200" dirty="0" err="1"/>
            <a:t>jpeg</a:t>
          </a:r>
          <a:r>
            <a:rPr lang="hu-HU" sz="1000" kern="1200" dirty="0"/>
            <a:t>, </a:t>
          </a:r>
          <a:r>
            <a:rPr lang="hu-HU" sz="1000" kern="1200" dirty="0" err="1"/>
            <a:t>jpg</a:t>
          </a:r>
          <a:r>
            <a:rPr lang="hu-HU" sz="1000" kern="1200" dirty="0"/>
            <a:t>, </a:t>
          </a:r>
          <a:r>
            <a:rPr lang="hu-HU" sz="1000" kern="1200" dirty="0" err="1"/>
            <a:t>png</a:t>
          </a:r>
          <a:r>
            <a:rPr lang="hu-HU" sz="1000" kern="1200" dirty="0"/>
            <a:t> fájltípusok egyike tölthető fel, </a:t>
          </a:r>
          <a:r>
            <a:rPr lang="hu-HU" sz="1000" kern="1200" dirty="0" err="1"/>
            <a:t>max</a:t>
          </a:r>
          <a:r>
            <a:rPr lang="hu-HU" sz="1000" kern="1200" dirty="0"/>
            <a:t>. méret </a:t>
          </a:r>
          <a:r>
            <a:rPr lang="hu-HU" sz="1000" b="1" kern="1200" dirty="0"/>
            <a:t>10 MB</a:t>
          </a:r>
          <a:r>
            <a:rPr lang="hu-HU" sz="1000" kern="1200" dirty="0"/>
            <a:t>)</a:t>
          </a:r>
          <a:endParaRPr lang="en-US" sz="1000" kern="1200" dirty="0"/>
        </a:p>
      </dsp:txBody>
      <dsp:txXfrm>
        <a:off x="0" y="2038443"/>
        <a:ext cx="4373867" cy="2960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7B6AA-F90B-4745-B822-9A84408B70BB}">
      <dsp:nvSpPr>
        <dsp:cNvPr id="0" name=""/>
        <dsp:cNvSpPr/>
      </dsp:nvSpPr>
      <dsp:spPr>
        <a:xfrm>
          <a:off x="0" y="185856"/>
          <a:ext cx="4662956" cy="2286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897" tIns="229108" rIns="361897" bIns="71120" numCol="1" spcCol="1270" anchor="t" anchorCtr="0">
          <a:noAutofit/>
        </a:bodyPr>
        <a:lstStyle/>
        <a:p>
          <a:pPr marL="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hu-HU" sz="1000" b="1" kern="1200" dirty="0"/>
            <a:t>A NEPTUN-ban az Ügyintézés / Kérvények / Kérvénykitöltés menüpontban </a:t>
          </a:r>
          <a:r>
            <a:rPr lang="hu-HU" sz="700" b="1" kern="1200" dirty="0"/>
            <a:t>(a kérvény csak a kiküldött tájékoztatóban megadott időszakban érhető el)</a:t>
          </a:r>
          <a:endParaRPr lang="en-US" sz="700" kern="1200" dirty="0"/>
        </a:p>
        <a:p>
          <a:pPr marL="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1000" kern="1200" dirty="0"/>
        </a:p>
        <a:p>
          <a:pPr marL="180975" lvl="2" indent="-180975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900" b="1" kern="1200" dirty="0"/>
            <a:t>A  „Szakdolgozat Plágium- és Nyilvánossági  Nyilatkozat” </a:t>
          </a:r>
          <a:r>
            <a:rPr lang="hu-HU" sz="900" kern="1200" dirty="0"/>
            <a:t>kérelmet keresse ki, majd a sor végén „Megtekintés” és „Kitöltés megkezdése” lehetőségekre kattintva kezdje meg a kitöltést.</a:t>
          </a:r>
          <a:br>
            <a:rPr lang="hu-HU" sz="900" kern="1200" dirty="0"/>
          </a:br>
          <a:endParaRPr lang="en-US" sz="900" kern="1200" dirty="0"/>
        </a:p>
        <a:p>
          <a:pPr marL="180975" lvl="1" indent="-180975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900" kern="1200" dirty="0"/>
            <a:t>Töltse ki és adja le a kérelmet („Tovább”, majd „Kérvény beküldése” lehetőségre kattintva). A kérvény elbírálását nem szükséges megvárni, tegye meg a további lépéseket.</a:t>
          </a:r>
          <a:br>
            <a:rPr lang="hu-HU" sz="900" kern="1200" dirty="0"/>
          </a:br>
          <a:endParaRPr lang="en-US" sz="900" kern="1200" dirty="0"/>
        </a:p>
        <a:p>
          <a:pPr marL="180975" lvl="1" indent="-180975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900" b="1" kern="1200" dirty="0"/>
            <a:t>A kérelem benyújtása után a </a:t>
          </a:r>
          <a:r>
            <a:rPr lang="hu-HU" sz="900" b="1" u="sng" kern="1200" dirty="0"/>
            <a:t>Leadott kérvények között keresse ki </a:t>
          </a:r>
          <a:r>
            <a:rPr lang="hu-HU" sz="900" b="1" kern="1200" dirty="0"/>
            <a:t>a leadott „Szakdolgozat Plágium- és Nyilvánossági  Nyilatkozat” kérelmet és mentse le a saját számítógépére – „Részletek” – „Kérvény letöltése”. </a:t>
          </a:r>
          <a:r>
            <a:rPr lang="hu-HU" sz="900" kern="1200" dirty="0"/>
            <a:t>(a lementett dokumentumra még szüksége lesz)</a:t>
          </a:r>
          <a:endParaRPr lang="en-US" sz="900" kern="1200" dirty="0"/>
        </a:p>
      </dsp:txBody>
      <dsp:txXfrm>
        <a:off x="0" y="185856"/>
        <a:ext cx="4662956" cy="2286900"/>
      </dsp:txXfrm>
    </dsp:sp>
    <dsp:sp modelId="{5B7AB285-8220-4D04-8522-E7C40AF514C5}">
      <dsp:nvSpPr>
        <dsp:cNvPr id="0" name=""/>
        <dsp:cNvSpPr/>
      </dsp:nvSpPr>
      <dsp:spPr>
        <a:xfrm>
          <a:off x="195135" y="0"/>
          <a:ext cx="3264069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374" tIns="0" rIns="123374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800" b="1" kern="1200" dirty="0"/>
            <a:t>A szakdolgozat/záródolgozat/portfólió leadásának lépései 1.</a:t>
          </a:r>
          <a:endParaRPr lang="en-US" sz="800" kern="1200" dirty="0"/>
        </a:p>
      </dsp:txBody>
      <dsp:txXfrm>
        <a:off x="210987" y="15852"/>
        <a:ext cx="3232365" cy="2930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7B6AA-F90B-4745-B822-9A84408B70BB}">
      <dsp:nvSpPr>
        <dsp:cNvPr id="0" name=""/>
        <dsp:cNvSpPr/>
      </dsp:nvSpPr>
      <dsp:spPr>
        <a:xfrm>
          <a:off x="0" y="132126"/>
          <a:ext cx="4662956" cy="893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897" tIns="187452" rIns="361897" bIns="56896" numCol="1" spcCol="1270" anchor="t" anchorCtr="0">
          <a:noAutofit/>
        </a:bodyPr>
        <a:lstStyle/>
        <a:p>
          <a:pPr marL="0" lvl="1" indent="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hu-HU" sz="800" kern="1200" dirty="0"/>
            <a:t>A NEPTUN-ban </a:t>
          </a:r>
          <a:r>
            <a:rPr lang="hu-HU" sz="800" b="1" kern="1200" dirty="0"/>
            <a:t>a Tanulmányok / Szakdolgozat / Szakdolgozat feltöltése menüponton </a:t>
          </a:r>
          <a:r>
            <a:rPr lang="hu-HU" sz="800" kern="1200" dirty="0"/>
            <a:t>az Ön által választott szakdolgozat téma/cím, illetve szakdolgozati adatok jelennek meg.</a:t>
          </a:r>
          <a:br>
            <a:rPr lang="hu-HU" sz="800" kern="1200" dirty="0"/>
          </a:br>
          <a:endParaRPr lang="en-US" sz="800" kern="1200" dirty="0"/>
        </a:p>
        <a:p>
          <a:pPr marL="0" lvl="1" indent="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hu-HU" sz="800" b="1" kern="1200" dirty="0"/>
            <a:t>Kattintson a „Szakdolgozat feltöltése” gombra! (a lehetőség csak a kiküldött tájékoztatóban megadott időszakban érhető el)</a:t>
          </a:r>
          <a:endParaRPr lang="hu-HU" sz="1050" b="1" kern="1200" dirty="0"/>
        </a:p>
      </dsp:txBody>
      <dsp:txXfrm>
        <a:off x="0" y="132126"/>
        <a:ext cx="4662956" cy="893025"/>
      </dsp:txXfrm>
    </dsp:sp>
    <dsp:sp modelId="{5B7AB285-8220-4D04-8522-E7C40AF514C5}">
      <dsp:nvSpPr>
        <dsp:cNvPr id="0" name=""/>
        <dsp:cNvSpPr/>
      </dsp:nvSpPr>
      <dsp:spPr>
        <a:xfrm>
          <a:off x="145554" y="0"/>
          <a:ext cx="3264069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374" tIns="0" rIns="123374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800" b="1" kern="1200" dirty="0"/>
            <a:t>A szakdolgozat/záródolgozat/portfólió leadásának lépései 2.</a:t>
          </a:r>
          <a:endParaRPr lang="en-US" sz="800" kern="1200" dirty="0"/>
        </a:p>
      </dsp:txBody>
      <dsp:txXfrm>
        <a:off x="158523" y="12969"/>
        <a:ext cx="3238131" cy="2397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7B6AA-F90B-4745-B822-9A84408B70BB}">
      <dsp:nvSpPr>
        <dsp:cNvPr id="0" name=""/>
        <dsp:cNvSpPr/>
      </dsp:nvSpPr>
      <dsp:spPr>
        <a:xfrm>
          <a:off x="0" y="152994"/>
          <a:ext cx="4662956" cy="696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897" tIns="270764" rIns="361897" bIns="64008" numCol="1" spcCol="1270" anchor="t" anchorCtr="0">
          <a:noAutofit/>
        </a:bodyPr>
        <a:lstStyle/>
        <a:p>
          <a:pPr marL="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hu-HU" sz="900" kern="1200" dirty="0"/>
            <a:t>A „</a:t>
          </a:r>
          <a:r>
            <a:rPr lang="hu-HU" sz="900" b="1" kern="1200" dirty="0"/>
            <a:t>Szakdolgozat feltöltése</a:t>
          </a:r>
          <a:r>
            <a:rPr lang="hu-HU" sz="900" kern="1200" dirty="0"/>
            <a:t>” gombra kattintást követően, válassza a „</a:t>
          </a:r>
          <a:r>
            <a:rPr lang="hu-HU" sz="900" b="1" kern="1200" dirty="0"/>
            <a:t>Nem titkos</a:t>
          </a:r>
          <a:r>
            <a:rPr lang="hu-HU" sz="900" kern="1200" dirty="0"/>
            <a:t>” lehetőséget, majd a „Tovább” gombra kattintva adja meg a szakdolgozat címét („</a:t>
          </a:r>
          <a:r>
            <a:rPr lang="hu-HU" sz="900" b="1" kern="1200" dirty="0"/>
            <a:t>Végleges cím</a:t>
          </a:r>
          <a:r>
            <a:rPr lang="hu-HU" sz="900" kern="1200" dirty="0"/>
            <a:t>”).</a:t>
          </a:r>
          <a:endParaRPr lang="en-US" sz="900" kern="1200" dirty="0"/>
        </a:p>
      </dsp:txBody>
      <dsp:txXfrm>
        <a:off x="0" y="152994"/>
        <a:ext cx="4662956" cy="696150"/>
      </dsp:txXfrm>
    </dsp:sp>
    <dsp:sp modelId="{5B7AB285-8220-4D04-8522-E7C40AF514C5}">
      <dsp:nvSpPr>
        <dsp:cNvPr id="0" name=""/>
        <dsp:cNvSpPr/>
      </dsp:nvSpPr>
      <dsp:spPr>
        <a:xfrm>
          <a:off x="177880" y="0"/>
          <a:ext cx="326406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374" tIns="0" rIns="123374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800" b="1" kern="1200" dirty="0"/>
            <a:t>A szakdolgozat/záródolgozat/portfólió leadásának lépései 3.</a:t>
          </a:r>
          <a:endParaRPr lang="en-US" sz="800" kern="1200" dirty="0"/>
        </a:p>
      </dsp:txBody>
      <dsp:txXfrm>
        <a:off x="196614" y="18734"/>
        <a:ext cx="3226601" cy="3462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7B6AA-F90B-4745-B822-9A84408B70BB}">
      <dsp:nvSpPr>
        <dsp:cNvPr id="0" name=""/>
        <dsp:cNvSpPr/>
      </dsp:nvSpPr>
      <dsp:spPr>
        <a:xfrm>
          <a:off x="0" y="159731"/>
          <a:ext cx="4662956" cy="13166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897" tIns="229108" rIns="361897" bIns="64008" numCol="1" spcCol="1270" anchor="t" anchorCtr="0">
          <a:noAutofit/>
        </a:bodyPr>
        <a:lstStyle/>
        <a:p>
          <a:pPr marL="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hu-HU" sz="900" u="none" kern="1200" dirty="0"/>
            <a:t>A cím megadását követően töltse fel a szükséges dokumentumokat.</a:t>
          </a:r>
          <a:endParaRPr lang="en-US" sz="900" kern="1200" dirty="0"/>
        </a:p>
        <a:p>
          <a:pPr marL="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hu-HU" sz="900" kern="1200" dirty="0"/>
            <a:t>A megfelelő dokumentumtípusra kattintva, majd a „Fájl feltöltése” gombra klikkelve csatolja a dokumentumot. A Mentés gombbal véglegesítse a feltöltést.</a:t>
          </a:r>
          <a:endParaRPr lang="en-US" sz="900" kern="1200" dirty="0"/>
        </a:p>
        <a:p>
          <a:pPr marL="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hu-HU" sz="900" kern="1200" dirty="0"/>
            <a:t>A következő dokumentum felöltéséhez ugyanígy járjon el, (</a:t>
          </a:r>
          <a:r>
            <a:rPr lang="hu-HU" sz="900" kern="1200" dirty="0">
              <a:solidFill>
                <a:srgbClr val="FF0000"/>
              </a:solidFill>
            </a:rPr>
            <a:t>Fontos: Ne legyen a számítógépén megnyitva egyik feltöltendő dokumentum sem, mert különben nem sikerül a feltöltés!)</a:t>
          </a:r>
          <a:endParaRPr lang="en-US" sz="900" kern="1200" dirty="0"/>
        </a:p>
        <a:p>
          <a:pPr marL="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hu-HU" sz="1000" kern="1200" dirty="0"/>
        </a:p>
      </dsp:txBody>
      <dsp:txXfrm>
        <a:off x="0" y="159731"/>
        <a:ext cx="4662956" cy="1316699"/>
      </dsp:txXfrm>
    </dsp:sp>
    <dsp:sp modelId="{5B7AB285-8220-4D04-8522-E7C40AF514C5}">
      <dsp:nvSpPr>
        <dsp:cNvPr id="0" name=""/>
        <dsp:cNvSpPr/>
      </dsp:nvSpPr>
      <dsp:spPr>
        <a:xfrm>
          <a:off x="177880" y="0"/>
          <a:ext cx="3264069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374" tIns="0" rIns="123374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800" b="1" kern="1200" dirty="0"/>
            <a:t>A szakdolgozat/záródolgozat/portfólió leadásának lépései 4.</a:t>
          </a:r>
          <a:endParaRPr lang="en-US" sz="800" kern="1200" dirty="0"/>
        </a:p>
      </dsp:txBody>
      <dsp:txXfrm>
        <a:off x="193732" y="15852"/>
        <a:ext cx="3232365" cy="2930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7B6AA-F90B-4745-B822-9A84408B70BB}">
      <dsp:nvSpPr>
        <dsp:cNvPr id="0" name=""/>
        <dsp:cNvSpPr/>
      </dsp:nvSpPr>
      <dsp:spPr>
        <a:xfrm>
          <a:off x="0" y="212553"/>
          <a:ext cx="4662956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897" tIns="270764" rIns="361897" bIns="64008" numCol="1" spcCol="1270" anchor="t" anchorCtr="0">
          <a:noAutofit/>
        </a:bodyPr>
        <a:lstStyle/>
        <a:p>
          <a:pPr marL="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hu-HU" sz="900" kern="1200" dirty="0"/>
            <a:t>A feltöltött dokumentumokat a </a:t>
          </a:r>
          <a:r>
            <a:rPr lang="hu-HU" sz="900" b="1" kern="1200" dirty="0"/>
            <a:t>„Szakdolgozat” </a:t>
          </a:r>
          <a:r>
            <a:rPr lang="hu-HU" sz="900" kern="1200" dirty="0"/>
            <a:t>felületen megtekintheti, letöltheti.</a:t>
          </a:r>
          <a:endParaRPr lang="en-US" sz="900" kern="1200" dirty="0"/>
        </a:p>
        <a:p>
          <a:pPr marL="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hu-HU" sz="900" kern="1200" dirty="0"/>
            <a:t>Amennyiben bármelyik dokumentumot cseréni szeretné, azt csak a leadási határidőig megteheti, a </a:t>
          </a:r>
          <a:r>
            <a:rPr lang="hu-HU" sz="900" b="1" kern="1200" dirty="0"/>
            <a:t>„Szakdolgozat módosítása” </a:t>
          </a:r>
          <a:r>
            <a:rPr lang="hu-HU" sz="900" kern="1200" dirty="0"/>
            <a:t>gombra kattintva. </a:t>
          </a:r>
          <a:endParaRPr lang="en-US" sz="900" kern="1200" dirty="0"/>
        </a:p>
        <a:p>
          <a:pPr marL="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hu-HU" sz="1000" kern="1200" dirty="0"/>
        </a:p>
      </dsp:txBody>
      <dsp:txXfrm>
        <a:off x="0" y="212553"/>
        <a:ext cx="4662956" cy="982800"/>
      </dsp:txXfrm>
    </dsp:sp>
    <dsp:sp modelId="{5B7AB285-8220-4D04-8522-E7C40AF514C5}">
      <dsp:nvSpPr>
        <dsp:cNvPr id="0" name=""/>
        <dsp:cNvSpPr/>
      </dsp:nvSpPr>
      <dsp:spPr>
        <a:xfrm>
          <a:off x="177880" y="0"/>
          <a:ext cx="326406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374" tIns="0" rIns="123374" bIns="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800" b="1" kern="1200" dirty="0"/>
            <a:t>A szakdolgozat/záródolgozat/portfólió leadásának lépései 5.</a:t>
          </a:r>
          <a:endParaRPr lang="en-US" sz="800" kern="1200" dirty="0"/>
        </a:p>
      </dsp:txBody>
      <dsp:txXfrm>
        <a:off x="196614" y="18734"/>
        <a:ext cx="3226601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Helvetica Neue"/>
      </a:defRPr>
    </a:lvl1pPr>
    <a:lvl2pPr indent="228600" latinLnBrk="0">
      <a:defRPr sz="1200">
        <a:latin typeface="+mn-lt"/>
        <a:ea typeface="+mn-ea"/>
        <a:cs typeface="+mn-cs"/>
        <a:sym typeface="Helvetica Neue"/>
      </a:defRPr>
    </a:lvl2pPr>
    <a:lvl3pPr indent="457200" latinLnBrk="0">
      <a:defRPr sz="1200">
        <a:latin typeface="+mn-lt"/>
        <a:ea typeface="+mn-ea"/>
        <a:cs typeface="+mn-cs"/>
        <a:sym typeface="Helvetica Neue"/>
      </a:defRPr>
    </a:lvl3pPr>
    <a:lvl4pPr indent="685800" latinLnBrk="0">
      <a:defRPr sz="1200">
        <a:latin typeface="+mn-lt"/>
        <a:ea typeface="+mn-ea"/>
        <a:cs typeface="+mn-cs"/>
        <a:sym typeface="Helvetica Neue"/>
      </a:defRPr>
    </a:lvl4pPr>
    <a:lvl5pPr indent="914400" latinLnBrk="0">
      <a:defRPr sz="1200">
        <a:latin typeface="+mn-lt"/>
        <a:ea typeface="+mn-ea"/>
        <a:cs typeface="+mn-cs"/>
        <a:sym typeface="Helvetica Neue"/>
      </a:defRPr>
    </a:lvl5pPr>
    <a:lvl6pPr indent="1143000" latinLnBrk="0">
      <a:defRPr sz="1200">
        <a:latin typeface="+mn-lt"/>
        <a:ea typeface="+mn-ea"/>
        <a:cs typeface="+mn-cs"/>
        <a:sym typeface="Helvetica Neue"/>
      </a:defRPr>
    </a:lvl6pPr>
    <a:lvl7pPr indent="1371600" latinLnBrk="0">
      <a:defRPr sz="1200">
        <a:latin typeface="+mn-lt"/>
        <a:ea typeface="+mn-ea"/>
        <a:cs typeface="+mn-cs"/>
        <a:sym typeface="Helvetica Neue"/>
      </a:defRPr>
    </a:lvl7pPr>
    <a:lvl8pPr indent="1600200" latinLnBrk="0">
      <a:defRPr sz="1200">
        <a:latin typeface="+mn-lt"/>
        <a:ea typeface="+mn-ea"/>
        <a:cs typeface="+mn-cs"/>
        <a:sym typeface="Helvetica Neue"/>
      </a:defRPr>
    </a:lvl8pPr>
    <a:lvl9pPr indent="1828800" latinLnBrk="0">
      <a:defRPr sz="1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444500" y="1102140"/>
            <a:ext cx="3225165" cy="46482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64869" y="1817116"/>
            <a:ext cx="4036061" cy="81121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xfrm>
            <a:off x="444500" y="1102140"/>
            <a:ext cx="3225165" cy="46482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64869" y="1817116"/>
            <a:ext cx="4036061" cy="81121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444500" y="247002"/>
            <a:ext cx="2365375" cy="34670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8290" y="746315"/>
            <a:ext cx="2508124" cy="214160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88290" y="129689"/>
            <a:ext cx="5189220" cy="625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88290" y="755650"/>
            <a:ext cx="5189220" cy="24828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210537" y="3017709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rgbClr val="12795F"/>
          </a:solidFill>
          <a:uFillTx/>
          <a:latin typeface="Gotham Bold"/>
          <a:ea typeface="Gotham Bold"/>
          <a:cs typeface="Gotham Bold"/>
          <a:sym typeface="Gotham Bold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rgbClr val="12795F"/>
          </a:solidFill>
          <a:uFillTx/>
          <a:latin typeface="Gotham Bold"/>
          <a:ea typeface="Gotham Bold"/>
          <a:cs typeface="Gotham Bold"/>
          <a:sym typeface="Gotham Bold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rgbClr val="12795F"/>
          </a:solidFill>
          <a:uFillTx/>
          <a:latin typeface="Gotham Bold"/>
          <a:ea typeface="Gotham Bold"/>
          <a:cs typeface="Gotham Bold"/>
          <a:sym typeface="Gotham Bold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rgbClr val="12795F"/>
          </a:solidFill>
          <a:uFillTx/>
          <a:latin typeface="Gotham Bold"/>
          <a:ea typeface="Gotham Bold"/>
          <a:cs typeface="Gotham Bold"/>
          <a:sym typeface="Gotham Bold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rgbClr val="12795F"/>
          </a:solidFill>
          <a:uFillTx/>
          <a:latin typeface="Gotham Bold"/>
          <a:ea typeface="Gotham Bold"/>
          <a:cs typeface="Gotham Bold"/>
          <a:sym typeface="Gotham Bold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rgbClr val="12795F"/>
          </a:solidFill>
          <a:uFillTx/>
          <a:latin typeface="Gotham Bold"/>
          <a:ea typeface="Gotham Bold"/>
          <a:cs typeface="Gotham Bold"/>
          <a:sym typeface="Gotham Bold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rgbClr val="12795F"/>
          </a:solidFill>
          <a:uFillTx/>
          <a:latin typeface="Gotham Bold"/>
          <a:ea typeface="Gotham Bold"/>
          <a:cs typeface="Gotham Bold"/>
          <a:sym typeface="Gotham Bold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rgbClr val="12795F"/>
          </a:solidFill>
          <a:uFillTx/>
          <a:latin typeface="Gotham Bold"/>
          <a:ea typeface="Gotham Bold"/>
          <a:cs typeface="Gotham Bold"/>
          <a:sym typeface="Gotham Bold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rgbClr val="12795F"/>
          </a:solidFill>
          <a:uFillTx/>
          <a:latin typeface="Gotham Bold"/>
          <a:ea typeface="Gotham Bold"/>
          <a:cs typeface="Gotham Bold"/>
          <a:sym typeface="Gotham Bold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k.szakdolgozatbp@kre.h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pk.szakdolgozatke@kre.hu" TargetMode="External"/><Relationship Id="rId4" Type="http://schemas.openxmlformats.org/officeDocument/2006/relationships/hyperlink" Target="mailto:pk.szakdolgozatnk@kre.h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5.xml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4"/>
          <p:cNvSpPr txBox="1">
            <a:spLocks noGrp="1"/>
          </p:cNvSpPr>
          <p:nvPr>
            <p:ph type="title"/>
          </p:nvPr>
        </p:nvSpPr>
        <p:spPr>
          <a:xfrm>
            <a:off x="444500" y="1102140"/>
            <a:ext cx="4843318" cy="46482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spcBef>
                <a:spcPts val="100"/>
              </a:spcBef>
              <a:defRPr sz="2800" spc="100"/>
            </a:lvl1pPr>
          </a:lstStyle>
          <a:p>
            <a:pPr algn="ctr"/>
            <a:r>
              <a:rPr lang="hu-HU" b="1" dirty="0">
                <a:solidFill>
                  <a:srgbClr val="99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Útmutató hallgatóknak az HWEB-re történő szakdolgozat feltöltéséhez</a:t>
            </a:r>
            <a:br>
              <a:rPr lang="hu-HU" dirty="0">
                <a:solidFill>
                  <a:srgbClr val="990000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endParaRPr dirty="0"/>
          </a:p>
        </p:txBody>
      </p:sp>
      <p:sp>
        <p:nvSpPr>
          <p:cNvPr id="75" name="object 5"/>
          <p:cNvSpPr txBox="1"/>
          <p:nvPr/>
        </p:nvSpPr>
        <p:spPr>
          <a:xfrm>
            <a:off x="436846" y="2920851"/>
            <a:ext cx="4381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800" spc="-20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lvl1pPr>
          </a:lstStyle>
          <a:p>
            <a:r>
              <a:rPr lang="hu-HU" dirty="0"/>
              <a:t>2026.</a:t>
            </a:r>
            <a:endParaRPr dirty="0"/>
          </a:p>
        </p:txBody>
      </p:sp>
      <p:sp>
        <p:nvSpPr>
          <p:cNvPr id="76" name="object 6"/>
          <p:cNvSpPr txBox="1"/>
          <p:nvPr/>
        </p:nvSpPr>
        <p:spPr>
          <a:xfrm>
            <a:off x="1904011" y="2924741"/>
            <a:ext cx="1957778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indent="12700" algn="ctr">
              <a:defRPr sz="800" spc="20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pPr>
            <a:r>
              <a:rPr lang="hu-HU" spc="-10" dirty="0"/>
              <a:t>Pedagógiai Kar</a:t>
            </a:r>
            <a:endParaRPr spc="-10" dirty="0"/>
          </a:p>
        </p:txBody>
      </p:sp>
      <p:pic>
        <p:nvPicPr>
          <p:cNvPr id="77" name="logo.png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50" y="178475"/>
            <a:ext cx="670396" cy="6703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object 5"/>
          <p:cNvSpPr txBox="1"/>
          <p:nvPr/>
        </p:nvSpPr>
        <p:spPr>
          <a:xfrm>
            <a:off x="2668042" y="1487075"/>
            <a:ext cx="253174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300" spc="55">
                <a:solidFill>
                  <a:srgbClr val="12795F"/>
                </a:solidFill>
                <a:latin typeface="Gotham Book"/>
                <a:ea typeface="Gotham Book"/>
                <a:cs typeface="Gotham Book"/>
                <a:sym typeface="Gotham Book"/>
              </a:defRPr>
            </a:pPr>
            <a:endParaRPr spc="75" dirty="0"/>
          </a:p>
        </p:txBody>
      </p:sp>
      <p:pic>
        <p:nvPicPr>
          <p:cNvPr id="90" name="logo.png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76" y="511117"/>
            <a:ext cx="1749340" cy="1749341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EDBBA282-F760-15F5-0B58-84B87E4E2BDB}"/>
              </a:ext>
            </a:extLst>
          </p:cNvPr>
          <p:cNvSpPr txBox="1"/>
          <p:nvPr/>
        </p:nvSpPr>
        <p:spPr>
          <a:xfrm>
            <a:off x="2275952" y="771494"/>
            <a:ext cx="2883876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1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 bármiben elakadna a feltöltés során, a hiba képernyőmentését csatolva emailben küldje el a megadott email címekre: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80975" marR="0" lvl="1" indent="-9048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Budapesti képzési hely: </a:t>
            </a: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3"/>
              </a:rPr>
              <a:t>pk.szakdolgozatbp@kre.hu</a:t>
            </a:r>
            <a:endParaRPr kumimoji="0" lang="hu-HU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80975" marR="0" lvl="1" indent="-9048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Nagykőrösi képzési hely: </a:t>
            </a: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4"/>
              </a:rPr>
              <a:t>pk.szakdolgozatnk@kre.hu</a:t>
            </a:r>
            <a:endParaRPr kumimoji="0" lang="hu-HU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80975" marR="0" lvl="1" indent="-9048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Kecskeméti képzési hely: </a:t>
            </a: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5"/>
              </a:rPr>
              <a:t>pk.szakdolgozatke@kre.hu</a:t>
            </a:r>
            <a:endParaRPr kumimoji="0" lang="hu-HU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" name="Rectangle 86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65800" cy="3238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216" y="1120521"/>
            <a:ext cx="1539389" cy="8636"/>
          </a:xfrm>
          <a:custGeom>
            <a:avLst/>
            <a:gdLst>
              <a:gd name="csX0" fmla="*/ 0 w 10000"/>
              <a:gd name="csY0" fmla="*/ 0 h 10000"/>
              <a:gd name="csX1" fmla="*/ 10000 w 10000"/>
              <a:gd name="csY1" fmla="*/ 0 h 10000"/>
              <a:gd name="csX2" fmla="*/ 10000 w 10000"/>
              <a:gd name="csY2" fmla="*/ 10000 h 10000"/>
              <a:gd name="csX3" fmla="*/ 0 w 10000"/>
              <a:gd name="csY3" fmla="*/ 10000 h 10000"/>
              <a:gd name="csX4" fmla="*/ 0 w 10000"/>
              <a:gd name="csY4" fmla="*/ 0 h 1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000" h="10000" fill="none" extrusionOk="0">
                <a:moveTo>
                  <a:pt x="0" y="0"/>
                </a:moveTo>
                <a:cubicBezTo>
                  <a:pt x="4791" y="327"/>
                  <a:pt x="6400" y="69"/>
                  <a:pt x="10000" y="0"/>
                </a:cubicBezTo>
                <a:cubicBezTo>
                  <a:pt x="9955" y="3464"/>
                  <a:pt x="10081" y="7866"/>
                  <a:pt x="10000" y="10000"/>
                </a:cubicBezTo>
                <a:cubicBezTo>
                  <a:pt x="6219" y="9793"/>
                  <a:pt x="4034" y="10351"/>
                  <a:pt x="0" y="10000"/>
                </a:cubicBezTo>
                <a:cubicBezTo>
                  <a:pt x="454" y="6185"/>
                  <a:pt x="74" y="2352"/>
                  <a:pt x="0" y="0"/>
                </a:cubicBezTo>
                <a:close/>
              </a:path>
              <a:path w="10000" h="10000" stroke="0" extrusionOk="0">
                <a:moveTo>
                  <a:pt x="0" y="0"/>
                </a:moveTo>
                <a:cubicBezTo>
                  <a:pt x="3868" y="-313"/>
                  <a:pt x="7744" y="7"/>
                  <a:pt x="10000" y="0"/>
                </a:cubicBezTo>
                <a:cubicBezTo>
                  <a:pt x="10451" y="4945"/>
                  <a:pt x="10100" y="5440"/>
                  <a:pt x="10000" y="10000"/>
                </a:cubicBezTo>
                <a:cubicBezTo>
                  <a:pt x="7056" y="10499"/>
                  <a:pt x="4749" y="10060"/>
                  <a:pt x="0" y="10000"/>
                </a:cubicBezTo>
                <a:cubicBezTo>
                  <a:pt x="-33" y="7118"/>
                  <a:pt x="-309" y="315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bject 2"/>
          <p:cNvSpPr txBox="1"/>
          <p:nvPr/>
        </p:nvSpPr>
        <p:spPr>
          <a:xfrm>
            <a:off x="305587" y="1186199"/>
            <a:ext cx="2278932" cy="184438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>
              <a:defRPr sz="1200"/>
            </a:lvl1pPr>
          </a:lstStyle>
          <a:p>
            <a:pPr hangingPunct="1">
              <a:lnSpc>
                <a:spcPct val="90000"/>
              </a:lnSpc>
            </a:pPr>
            <a:r>
              <a:rPr lang="en-US" sz="9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Kedves Hallgató!</a:t>
            </a:r>
            <a:endParaRPr lang="hu-HU" sz="900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1">
              <a:lnSpc>
                <a:spcPct val="90000"/>
              </a:lnSpc>
            </a:pPr>
            <a:endParaRPr lang="en-US" sz="9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1">
              <a:lnSpc>
                <a:spcPct val="90000"/>
              </a:lnSpc>
            </a:pP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Kérjük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mielőtt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feltöltené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szakdolgozatát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hu-HU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záródolgozatát</a:t>
            </a:r>
            <a:r>
              <a:rPr lang="hu-HU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hu-HU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portfólióját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és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ahhoz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kapcsolódó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dokumentumokat</a:t>
            </a:r>
            <a:endParaRPr lang="en-US" sz="9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228600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9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85750" indent="-228600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olvassa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rövid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tájékoztatónkat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285750" indent="-228600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készítse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elő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csatolandó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dokumentumokat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hogy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pár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lépésből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álló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szakdolgozat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és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ahhoz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kapcsolódó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dokumentumok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beküldése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feltöltése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zökkenőmentesen</a:t>
            </a: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történjen</a:t>
            </a:r>
            <a:endParaRPr lang="en-US" sz="9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1">
              <a:lnSpc>
                <a:spcPct val="90000"/>
              </a:lnSpc>
            </a:pPr>
            <a:r>
              <a:rPr lang="en-US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indent="-228600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0" name="logo.png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341" y="328431"/>
            <a:ext cx="2581637" cy="2581637"/>
          </a:xfrm>
          <a:prstGeom prst="rect">
            <a:avLst/>
          </a:prstGeom>
        </p:spPr>
      </p:pic>
      <p:sp>
        <p:nvSpPr>
          <p:cNvPr id="79" name="object 5"/>
          <p:cNvSpPr txBox="1"/>
          <p:nvPr/>
        </p:nvSpPr>
        <p:spPr>
          <a:xfrm>
            <a:off x="5093491" y="2920851"/>
            <a:ext cx="2362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800" spc="25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lvl1pPr>
          </a:lstStyle>
          <a:p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EB83D-5732-C0B8-DF87-D959FEDF2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bject 5">
            <a:extLst>
              <a:ext uri="{FF2B5EF4-FFF2-40B4-BE49-F238E27FC236}">
                <a16:creationId xmlns:a16="http://schemas.microsoft.com/office/drawing/2014/main" id="{CDFFED4C-343C-4849-2F4D-9CF6464CF7F7}"/>
              </a:ext>
            </a:extLst>
          </p:cNvPr>
          <p:cNvSpPr txBox="1"/>
          <p:nvPr/>
        </p:nvSpPr>
        <p:spPr>
          <a:xfrm>
            <a:off x="5093491" y="2920851"/>
            <a:ext cx="2362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800" spc="25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lvl1pPr>
          </a:lstStyle>
          <a:p>
            <a:endParaRPr/>
          </a:p>
        </p:txBody>
      </p:sp>
      <p:pic>
        <p:nvPicPr>
          <p:cNvPr id="80" name="logo.png" descr="logo.png">
            <a:extLst>
              <a:ext uri="{FF2B5EF4-FFF2-40B4-BE49-F238E27FC236}">
                <a16:creationId xmlns:a16="http://schemas.microsoft.com/office/drawing/2014/main" id="{C42831E9-05E3-4947-6203-A3A96D05E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951" y="160338"/>
            <a:ext cx="529308" cy="52930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4" name="object 2">
            <a:extLst>
              <a:ext uri="{FF2B5EF4-FFF2-40B4-BE49-F238E27FC236}">
                <a16:creationId xmlns:a16="http://schemas.microsoft.com/office/drawing/2014/main" id="{223D2186-E5B5-0C97-3C14-EF887F15EE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2654751"/>
              </p:ext>
            </p:extLst>
          </p:nvPr>
        </p:nvGraphicFramePr>
        <p:xfrm>
          <a:off x="321027" y="195789"/>
          <a:ext cx="4373867" cy="2852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5507302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1F457-3EA8-DED5-4966-F67D8FEF6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bject 5">
            <a:extLst>
              <a:ext uri="{FF2B5EF4-FFF2-40B4-BE49-F238E27FC236}">
                <a16:creationId xmlns:a16="http://schemas.microsoft.com/office/drawing/2014/main" id="{AD1ED0D4-89ED-6F28-E595-EDC815E0096B}"/>
              </a:ext>
            </a:extLst>
          </p:cNvPr>
          <p:cNvSpPr txBox="1"/>
          <p:nvPr/>
        </p:nvSpPr>
        <p:spPr>
          <a:xfrm>
            <a:off x="5093491" y="2920851"/>
            <a:ext cx="2362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800" spc="25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lvl1pPr>
          </a:lstStyle>
          <a:p>
            <a:endParaRPr/>
          </a:p>
        </p:txBody>
      </p:sp>
      <p:pic>
        <p:nvPicPr>
          <p:cNvPr id="80" name="logo.png" descr="logo.png">
            <a:extLst>
              <a:ext uri="{FF2B5EF4-FFF2-40B4-BE49-F238E27FC236}">
                <a16:creationId xmlns:a16="http://schemas.microsoft.com/office/drawing/2014/main" id="{CBE25EA9-85BF-4A86-045B-E85FB6146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951" y="160338"/>
            <a:ext cx="529308" cy="52930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4" name="object 2">
            <a:extLst>
              <a:ext uri="{FF2B5EF4-FFF2-40B4-BE49-F238E27FC236}">
                <a16:creationId xmlns:a16="http://schemas.microsoft.com/office/drawing/2014/main" id="{75B577D8-3ABD-C73F-EEC8-6EE63E3E06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2727230"/>
              </p:ext>
            </p:extLst>
          </p:nvPr>
        </p:nvGraphicFramePr>
        <p:xfrm>
          <a:off x="305954" y="360974"/>
          <a:ext cx="4373867" cy="2852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3189787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7E3B2-115C-617B-2E20-F48B3853C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bject 5">
            <a:extLst>
              <a:ext uri="{FF2B5EF4-FFF2-40B4-BE49-F238E27FC236}">
                <a16:creationId xmlns:a16="http://schemas.microsoft.com/office/drawing/2014/main" id="{24EF5DA1-6383-0714-F81C-DED8EF27784D}"/>
              </a:ext>
            </a:extLst>
          </p:cNvPr>
          <p:cNvSpPr txBox="1"/>
          <p:nvPr/>
        </p:nvSpPr>
        <p:spPr>
          <a:xfrm>
            <a:off x="5093491" y="2920851"/>
            <a:ext cx="2362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800" spc="25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lvl1pPr>
          </a:lstStyle>
          <a:p>
            <a:endParaRPr/>
          </a:p>
        </p:txBody>
      </p:sp>
      <p:pic>
        <p:nvPicPr>
          <p:cNvPr id="80" name="logo.png" descr="logo.png">
            <a:extLst>
              <a:ext uri="{FF2B5EF4-FFF2-40B4-BE49-F238E27FC236}">
                <a16:creationId xmlns:a16="http://schemas.microsoft.com/office/drawing/2014/main" id="{5DA7B962-4B87-04BF-6EA3-07BD38A95E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951" y="160338"/>
            <a:ext cx="529308" cy="52930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4" name="object 2">
            <a:extLst>
              <a:ext uri="{FF2B5EF4-FFF2-40B4-BE49-F238E27FC236}">
                <a16:creationId xmlns:a16="http://schemas.microsoft.com/office/drawing/2014/main" id="{93C2A0C9-138B-8B83-B6CE-F45D527C35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9000494"/>
              </p:ext>
            </p:extLst>
          </p:nvPr>
        </p:nvGraphicFramePr>
        <p:xfrm>
          <a:off x="305954" y="295565"/>
          <a:ext cx="4662956" cy="2472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778611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C8D6F-4905-AC87-4762-48DF6F29A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bject 5">
            <a:extLst>
              <a:ext uri="{FF2B5EF4-FFF2-40B4-BE49-F238E27FC236}">
                <a16:creationId xmlns:a16="http://schemas.microsoft.com/office/drawing/2014/main" id="{33E6EBCD-1FB7-4262-BFDF-69EEBE8D87F8}"/>
              </a:ext>
            </a:extLst>
          </p:cNvPr>
          <p:cNvSpPr txBox="1"/>
          <p:nvPr/>
        </p:nvSpPr>
        <p:spPr>
          <a:xfrm>
            <a:off x="5093491" y="2920851"/>
            <a:ext cx="2362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800" spc="25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lvl1pPr>
          </a:lstStyle>
          <a:p>
            <a:endParaRPr/>
          </a:p>
        </p:txBody>
      </p:sp>
      <p:pic>
        <p:nvPicPr>
          <p:cNvPr id="80" name="logo.png" descr="logo.png">
            <a:extLst>
              <a:ext uri="{FF2B5EF4-FFF2-40B4-BE49-F238E27FC236}">
                <a16:creationId xmlns:a16="http://schemas.microsoft.com/office/drawing/2014/main" id="{71EFDF58-8080-6992-EC30-64ECF80EF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951" y="160338"/>
            <a:ext cx="529308" cy="52930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4" name="object 2">
            <a:extLst>
              <a:ext uri="{FF2B5EF4-FFF2-40B4-BE49-F238E27FC236}">
                <a16:creationId xmlns:a16="http://schemas.microsoft.com/office/drawing/2014/main" id="{19EE8D8F-74A0-5638-D1D7-9C028EA496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779280"/>
              </p:ext>
            </p:extLst>
          </p:nvPr>
        </p:nvGraphicFramePr>
        <p:xfrm>
          <a:off x="305954" y="360973"/>
          <a:ext cx="4662956" cy="1042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Kép 4">
            <a:extLst>
              <a:ext uri="{FF2B5EF4-FFF2-40B4-BE49-F238E27FC236}">
                <a16:creationId xmlns:a16="http://schemas.microsoft.com/office/drawing/2014/main" id="{37B54C5C-DBF3-8C2A-C024-3BB60B09EB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578" y="1581014"/>
            <a:ext cx="3861637" cy="152895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6749165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A7D12-CB89-8F28-EAA4-CE63F756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bject 5">
            <a:extLst>
              <a:ext uri="{FF2B5EF4-FFF2-40B4-BE49-F238E27FC236}">
                <a16:creationId xmlns:a16="http://schemas.microsoft.com/office/drawing/2014/main" id="{6A160AD8-2897-9CEC-C7F8-7E1F15BEFB26}"/>
              </a:ext>
            </a:extLst>
          </p:cNvPr>
          <p:cNvSpPr txBox="1"/>
          <p:nvPr/>
        </p:nvSpPr>
        <p:spPr>
          <a:xfrm>
            <a:off x="5093491" y="2920851"/>
            <a:ext cx="2362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800" spc="25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lvl1pPr>
          </a:lstStyle>
          <a:p>
            <a:endParaRPr/>
          </a:p>
        </p:txBody>
      </p:sp>
      <p:pic>
        <p:nvPicPr>
          <p:cNvPr id="80" name="logo.png" descr="logo.png">
            <a:extLst>
              <a:ext uri="{FF2B5EF4-FFF2-40B4-BE49-F238E27FC236}">
                <a16:creationId xmlns:a16="http://schemas.microsoft.com/office/drawing/2014/main" id="{48A991F5-9975-33C9-F7B3-D9900DD8B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951" y="160338"/>
            <a:ext cx="529308" cy="52930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4" name="object 2">
            <a:extLst>
              <a:ext uri="{FF2B5EF4-FFF2-40B4-BE49-F238E27FC236}">
                <a16:creationId xmlns:a16="http://schemas.microsoft.com/office/drawing/2014/main" id="{2A8D98B4-0D33-EF74-89CA-123C540AF3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8065922"/>
              </p:ext>
            </p:extLst>
          </p:nvPr>
        </p:nvGraphicFramePr>
        <p:xfrm>
          <a:off x="305954" y="360974"/>
          <a:ext cx="4662956" cy="899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Kép 2">
            <a:extLst>
              <a:ext uri="{FF2B5EF4-FFF2-40B4-BE49-F238E27FC236}">
                <a16:creationId xmlns:a16="http://schemas.microsoft.com/office/drawing/2014/main" id="{5B107184-CEAF-A6F4-4649-7CCE9DDFA0E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185" y="1527559"/>
            <a:ext cx="1788127" cy="103518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035472F5-60A3-1B37-E6FC-84D76869C5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85239" y="1527559"/>
            <a:ext cx="1788127" cy="16495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6A480CA4-FC24-39B1-3006-DC772229D6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42407" y="1527559"/>
            <a:ext cx="1840257" cy="107014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9537773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99AD9-99E3-A544-FA19-B6E2BBBB5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bject 5">
            <a:extLst>
              <a:ext uri="{FF2B5EF4-FFF2-40B4-BE49-F238E27FC236}">
                <a16:creationId xmlns:a16="http://schemas.microsoft.com/office/drawing/2014/main" id="{02236F91-3C5F-9943-7052-52AC62178F86}"/>
              </a:ext>
            </a:extLst>
          </p:cNvPr>
          <p:cNvSpPr txBox="1"/>
          <p:nvPr/>
        </p:nvSpPr>
        <p:spPr>
          <a:xfrm>
            <a:off x="5093491" y="2920851"/>
            <a:ext cx="2362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800" spc="25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lvl1pPr>
          </a:lstStyle>
          <a:p>
            <a:endParaRPr/>
          </a:p>
        </p:txBody>
      </p:sp>
      <p:pic>
        <p:nvPicPr>
          <p:cNvPr id="80" name="logo.png" descr="logo.png">
            <a:extLst>
              <a:ext uri="{FF2B5EF4-FFF2-40B4-BE49-F238E27FC236}">
                <a16:creationId xmlns:a16="http://schemas.microsoft.com/office/drawing/2014/main" id="{501A24E7-4AF5-9300-7423-03C7E1EAF2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951" y="160338"/>
            <a:ext cx="529308" cy="52930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4" name="object 2">
            <a:extLst>
              <a:ext uri="{FF2B5EF4-FFF2-40B4-BE49-F238E27FC236}">
                <a16:creationId xmlns:a16="http://schemas.microsoft.com/office/drawing/2014/main" id="{8EFC366A-0E4C-F830-B9BE-ABAC2B6E56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7571111"/>
              </p:ext>
            </p:extLst>
          </p:nvPr>
        </p:nvGraphicFramePr>
        <p:xfrm>
          <a:off x="305954" y="360974"/>
          <a:ext cx="4662956" cy="1527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Kép 2">
            <a:extLst>
              <a:ext uri="{FF2B5EF4-FFF2-40B4-BE49-F238E27FC236}">
                <a16:creationId xmlns:a16="http://schemas.microsoft.com/office/drawing/2014/main" id="{F45D5682-32E2-369F-77BA-552B52D011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6088" y="1640955"/>
            <a:ext cx="1350522" cy="159754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6903567F-36F5-CFC2-FA7F-80B2D5E0FF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78737" y="1701799"/>
            <a:ext cx="2632644" cy="14097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874745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0F0CC-2AFC-42DE-52FC-91F266E7C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bject 5">
            <a:extLst>
              <a:ext uri="{FF2B5EF4-FFF2-40B4-BE49-F238E27FC236}">
                <a16:creationId xmlns:a16="http://schemas.microsoft.com/office/drawing/2014/main" id="{52878077-81D7-E30F-2101-51570AC853C6}"/>
              </a:ext>
            </a:extLst>
          </p:cNvPr>
          <p:cNvSpPr txBox="1"/>
          <p:nvPr/>
        </p:nvSpPr>
        <p:spPr>
          <a:xfrm>
            <a:off x="5093491" y="2920851"/>
            <a:ext cx="2362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800" spc="25">
                <a:solidFill>
                  <a:srgbClr val="231F20"/>
                </a:solidFill>
                <a:latin typeface="Gotham Book"/>
                <a:ea typeface="Gotham Book"/>
                <a:cs typeface="Gotham Book"/>
                <a:sym typeface="Gotham Book"/>
              </a:defRPr>
            </a:lvl1pPr>
          </a:lstStyle>
          <a:p>
            <a:endParaRPr/>
          </a:p>
        </p:txBody>
      </p:sp>
      <p:pic>
        <p:nvPicPr>
          <p:cNvPr id="80" name="logo.png" descr="logo.png">
            <a:extLst>
              <a:ext uri="{FF2B5EF4-FFF2-40B4-BE49-F238E27FC236}">
                <a16:creationId xmlns:a16="http://schemas.microsoft.com/office/drawing/2014/main" id="{5BFE660C-4A90-C2A9-1A21-C3F756E35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951" y="160338"/>
            <a:ext cx="529308" cy="52930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4" name="object 2">
            <a:extLst>
              <a:ext uri="{FF2B5EF4-FFF2-40B4-BE49-F238E27FC236}">
                <a16:creationId xmlns:a16="http://schemas.microsoft.com/office/drawing/2014/main" id="{8935DCD0-A4B0-9363-9368-95FBD2A92F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2577126"/>
              </p:ext>
            </p:extLst>
          </p:nvPr>
        </p:nvGraphicFramePr>
        <p:xfrm>
          <a:off x="305954" y="273228"/>
          <a:ext cx="4662956" cy="1195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Kép 2">
            <a:extLst>
              <a:ext uri="{FF2B5EF4-FFF2-40B4-BE49-F238E27FC236}">
                <a16:creationId xmlns:a16="http://schemas.microsoft.com/office/drawing/2014/main" id="{8A0BD805-B283-8A43-DC82-B9AFC72C67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2653" y="1630446"/>
            <a:ext cx="3429558" cy="129040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4494667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728</Words>
  <Application>Microsoft Office PowerPoint</Application>
  <PresentationFormat>Egyéni</PresentationFormat>
  <Paragraphs>45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8" baseType="lpstr">
      <vt:lpstr>Arial</vt:lpstr>
      <vt:lpstr>Calibri</vt:lpstr>
      <vt:lpstr>Gotham Bold</vt:lpstr>
      <vt:lpstr>Helvetica</vt:lpstr>
      <vt:lpstr>Helvetica Neue</vt:lpstr>
      <vt:lpstr>Verdana</vt:lpstr>
      <vt:lpstr>Wingdings</vt:lpstr>
      <vt:lpstr>Office Theme</vt:lpstr>
      <vt:lpstr>Útmutató hallgatóknak az HWEB-re történő szakdolgozat feltöltéséhez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Előadás címe</dc:title>
  <dc:creator>Éles Ágnes</dc:creator>
  <cp:lastModifiedBy>Éles Ágnes</cp:lastModifiedBy>
  <cp:revision>16</cp:revision>
  <dcterms:modified xsi:type="dcterms:W3CDTF">2026-03-16T07:29:22Z</dcterms:modified>
</cp:coreProperties>
</file>